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7" r:id="rId3"/>
    <p:sldId id="259" r:id="rId4"/>
    <p:sldId id="260" r:id="rId5"/>
    <p:sldId id="263" r:id="rId6"/>
    <p:sldId id="264" r:id="rId7"/>
    <p:sldId id="266" r:id="rId8"/>
    <p:sldId id="267" r:id="rId9"/>
    <p:sldId id="269" r:id="rId10"/>
    <p:sldId id="270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703C7-9102-4CA3-A358-586F5071DD8E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8FA21-E42D-4DED-8DAC-404220A407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C8524-295B-4FE0-938E-9B2A7066B356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3B53B-93B4-4CE7-A863-9ED862A87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УГАДАЙ ТЕМУ УРОКА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35821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472" y="357166"/>
            <a:ext cx="8229600" cy="114300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ru-RU" sz="11200" b="1" i="1" u="sng" dirty="0" smtClean="0">
                <a:latin typeface="Times New Roman" pitchFamily="18" charset="0"/>
                <a:cs typeface="Times New Roman" pitchFamily="18" charset="0"/>
              </a:rPr>
              <a:t>ЗАДАНИЕ №2 </a:t>
            </a:r>
            <a:endParaRPr kumimoji="0" lang="ru-RU" sz="11200" b="1" i="1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kumimoji="0" lang="ru-RU" sz="11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ЗАПОЛНИТЕ КЛАСТЕР </a:t>
            </a:r>
          </a:p>
          <a:p>
            <a:pPr lvl="0" algn="ctr">
              <a:spcBef>
                <a:spcPct val="0"/>
              </a:spcBef>
            </a:pPr>
            <a:r>
              <a:rPr kumimoji="0" lang="ru-RU" sz="11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(РАБОТА В </a:t>
            </a:r>
            <a:r>
              <a:rPr kumimoji="0" lang="ru-RU" sz="11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ГРУППЕ) </a:t>
            </a:r>
            <a:r>
              <a:rPr kumimoji="0" lang="ru-RU" sz="4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214414" y="1714488"/>
            <a:ext cx="6858048" cy="4215636"/>
            <a:chOff x="1214414" y="1714488"/>
            <a:chExt cx="6858048" cy="4215636"/>
          </a:xfrm>
        </p:grpSpPr>
        <p:sp>
          <p:nvSpPr>
            <p:cNvPr id="4" name="Овал 3"/>
            <p:cNvSpPr/>
            <p:nvPr/>
          </p:nvSpPr>
          <p:spPr>
            <a:xfrm>
              <a:off x="2214546" y="2428868"/>
              <a:ext cx="5072098" cy="2571768"/>
            </a:xfrm>
            <a:prstGeom prst="ellips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i="1" u="sng" dirty="0" smtClean="0">
                  <a:latin typeface="Times New Roman" pitchFamily="18" charset="0"/>
                  <a:cs typeface="Times New Roman" pitchFamily="18" charset="0"/>
                </a:rPr>
                <a:t>ОСОБЕННОСТИ СРЕДНЕГО КАМЕННОГО ВЕКА </a:t>
              </a:r>
              <a:endParaRPr lang="ru-RU" sz="2800" b="1" i="1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2285984" y="2071678"/>
              <a:ext cx="642942" cy="42862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43636" y="4929198"/>
              <a:ext cx="642942" cy="5000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6384145" y="2116921"/>
              <a:ext cx="581028" cy="3476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2509822" y="4848236"/>
              <a:ext cx="490542" cy="36671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4358480" y="1999446"/>
              <a:ext cx="57150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4393405" y="5536421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214414" y="3714752"/>
              <a:ext cx="857256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7429520" y="3786190"/>
              <a:ext cx="642942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4226" t="25020" r="25519" b="2684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929718" cy="1143000"/>
          </a:xfrm>
        </p:spPr>
        <p:txBody>
          <a:bodyPr>
            <a:noAutofit/>
          </a:bodyPr>
          <a:lstStyle/>
          <a:p>
            <a:r>
              <a:rPr lang="x-none" sz="2800" b="1" i="1" u="sng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ЕМА УРОКА</a:t>
            </a:r>
            <a:r>
              <a:rPr lang="x-none" sz="2800" b="1" i="1" u="sng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x-none" sz="28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СРЕДНЕКАМЕННЫЙ ВЕК </a:t>
            </a:r>
            <a:br>
              <a:rPr lang="ru-RU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НА ТЕРРИТОРИИ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КАЗАХСТАНА (МЕЗОЛИТ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)».</a:t>
            </a:r>
          </a:p>
        </p:txBody>
      </p:sp>
      <p:pic>
        <p:nvPicPr>
          <p:cNvPr id="2050" name="Picture 2" descr="C:\Users\USER\Desktop\image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14554"/>
            <a:ext cx="2714644" cy="35004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pic>
        <p:nvPicPr>
          <p:cNvPr id="2051" name="Picture 3" descr="C:\Users\USER\Desktop\db805d37-09b4-4d0d-8654-5e270f21a29d_Mesolithi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928802"/>
            <a:ext cx="3143272" cy="44242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pic>
        <p:nvPicPr>
          <p:cNvPr id="2052" name="Picture 4" descr="C:\Users\USER\Desktop\KundaCultureTools.jpg"/>
          <p:cNvPicPr>
            <a:picLocks noChangeAspect="1" noChangeArrowheads="1"/>
          </p:cNvPicPr>
          <p:nvPr/>
        </p:nvPicPr>
        <p:blipFill>
          <a:blip r:embed="rId4"/>
          <a:srcRect r="46667"/>
          <a:stretch>
            <a:fillRect/>
          </a:stretch>
        </p:blipFill>
        <p:spPr bwMode="auto">
          <a:xfrm>
            <a:off x="6357950" y="2214554"/>
            <a:ext cx="2643206" cy="36433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x-none" b="1" i="1" u="sng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x-none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1357298"/>
            <a:ext cx="8643966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Сформировать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учащихся представление 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среднекаменном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веке - мезолите: особенностях эпохи, занятиях людей эпохи.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Развивающая: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навыки разговорной речи, самостоятельного мышления и общего кругозора учащихся.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учащихся уважение и сохранение прошлого, в котором заложено настоящее и будущее человека, способствовать стремлению учащихся к приобретению знаний и умений.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  <a:t>РАБОТА С ТАБЛИЦЕЙ</a:t>
            </a:r>
            <a:br>
              <a:rPr lang="ru-RU" sz="4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u="sng" dirty="0" smtClean="0">
                <a:latin typeface="Times New Roman" pitchFamily="18" charset="0"/>
                <a:cs typeface="Times New Roman" pitchFamily="18" charset="0"/>
              </a:rPr>
              <a:t>ПОСТАВИТЬ КРЕСТИК В СООТВЕТСТВУЮЩЕЙ ГРАФЕ</a:t>
            </a:r>
            <a:endParaRPr lang="ru-RU" sz="40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9" y="2071678"/>
          <a:ext cx="8215368" cy="394582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000527"/>
                <a:gridCol w="2071702"/>
                <a:gridCol w="2143139"/>
              </a:tblGrid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ОБЯЗАННОСТИ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МУЖЧИНЫ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ЖЕНЩИНЫ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ЗАБОТИЛИСЬ О ДЕТЯХ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ЗАБОТА</a:t>
                      </a:r>
                      <a:r>
                        <a:rPr lang="ru-RU" sz="2400" baseline="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 ОБ ОГНЕ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КОПАЛИ ЛОВУШКИ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ЗАНИМАЛИСЬ СОБИРАТЕЛЬСТВОМ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ОХОТИЛИСЬ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7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cs typeface="Times New Roman" pitchFamily="18" charset="0"/>
                        </a:rPr>
                        <a:t>ШИТЬЕ ОДЕЖДЫ</a:t>
                      </a:r>
                      <a:endParaRPr lang="ru-RU" sz="2400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ПОДЧЕРКНИ ПРАВИЛЬНЫЕ УТВЕРЖДЕНИЯ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00240"/>
            <a:ext cx="8143932" cy="175260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Древние люди жили небольшими коллективами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вели совместное хозяйство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Имущество было общим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работали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было угнетения одних людей другими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ОТМЕТЬТЕ,</a:t>
            </a:r>
            <a:br>
              <a:rPr lang="ru-RU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ВХОДИЛО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В РОДОВУЮ СОБСТВЕННОСТЬ</a:t>
            </a:r>
            <a:endParaRPr lang="ru-RU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143116"/>
            <a:ext cx="2071702" cy="78581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ЗЕМЛЯ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214678" y="2857496"/>
            <a:ext cx="2643206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ЖИЛИЩЕ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500826" y="2357430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ТОПОР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714348" y="3643314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ЛЕС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3714744" y="4071942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ЛУК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500826" y="3786190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РЕКА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714348" y="5143512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ОЗЕРО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714744" y="5429264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КОЬЕ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6643702" y="5143512"/>
            <a:ext cx="2071702" cy="785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ГОРЫ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ЗАПОЛНИТЕ КЛАСТЕР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214414" y="1714488"/>
            <a:ext cx="6858048" cy="4215636"/>
            <a:chOff x="1214414" y="1714488"/>
            <a:chExt cx="6858048" cy="4215636"/>
          </a:xfrm>
        </p:grpSpPr>
        <p:sp>
          <p:nvSpPr>
            <p:cNvPr id="3" name="Овал 2"/>
            <p:cNvSpPr/>
            <p:nvPr/>
          </p:nvSpPr>
          <p:spPr>
            <a:xfrm>
              <a:off x="2214546" y="2428868"/>
              <a:ext cx="5072098" cy="2571768"/>
            </a:xfrm>
            <a:prstGeom prst="ellips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i="1" u="sng" dirty="0" smtClean="0">
                  <a:latin typeface="Times New Roman" pitchFamily="18" charset="0"/>
                  <a:cs typeface="Times New Roman" pitchFamily="18" charset="0"/>
                </a:rPr>
                <a:t>ОСОБЕННОСТИ СРЕДНЕГО КАМЕННОГО ВЕКА </a:t>
              </a:r>
              <a:endParaRPr lang="ru-RU" sz="2800" b="1" i="1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" name="Прямая соединительная линия 4"/>
            <p:cNvCxnSpPr/>
            <p:nvPr/>
          </p:nvCxnSpPr>
          <p:spPr>
            <a:xfrm>
              <a:off x="2285984" y="2071678"/>
              <a:ext cx="642942" cy="42862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143636" y="4929198"/>
              <a:ext cx="642942" cy="5000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6384145" y="2116921"/>
              <a:ext cx="581028" cy="34766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2509822" y="4848236"/>
              <a:ext cx="490542" cy="36671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4358480" y="1999446"/>
              <a:ext cx="57150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4393405" y="5536421"/>
              <a:ext cx="785818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214414" y="3714752"/>
              <a:ext cx="857256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7429520" y="3786190"/>
              <a:ext cx="642942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357166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ОТВЕТИТЬ НА ВОПРОСЫ</a:t>
            </a:r>
            <a:b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ЗАНЯТИЯ ЛЮДЕЙ ЭПОХИ МЕЗОЛИТА </a:t>
            </a:r>
            <a:b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572560" cy="5429288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Какое занятия превратилось в основное занятие древних людей?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животные исчезли в период мезолита?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Людям позволил охотиться на мелкую дичь?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занимался собирательством?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Чем ловили рыбу? 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Какой климат был установился в эпоху мезолита?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одомашнивание и окультуривание?</a:t>
            </a:r>
          </a:p>
          <a:p>
            <a:pPr marL="342900" indent="-342900" algn="l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Какое животное первое приручили древние люди?</a:t>
            </a:r>
          </a:p>
          <a:p>
            <a:pPr marL="342900" indent="-342900"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8286808" cy="1470025"/>
          </a:xfrm>
        </p:spPr>
        <p:txBody>
          <a:bodyPr>
            <a:noAutofit/>
          </a:bodyPr>
          <a:lstStyle/>
          <a:p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ЗАДАНИЕ №1 </a:t>
            </a:r>
            <a:b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ВЫБЕРИТЕ ПРАВИЛЬНЫЕ ВЫРАЖЕНИЯ</a:t>
            </a:r>
            <a:endParaRPr lang="ru-RU" sz="32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857364"/>
            <a:ext cx="8929718" cy="435771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среднекаменного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века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палатках, в пещерах, в шалашах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Занимались: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охотой, собирательством, рыболовством, земледелием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Шили одежду: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 шерсти, из шкур животных, из волокон растений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Делали орудия труда: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 золота, камня, железа, кости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Уже знали: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огонь, письмо, простые орудия труда, домашних животных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259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УГАДАЙ ТЕМУ УРОКА</vt:lpstr>
      <vt:lpstr>ТЕМА УРОКА:  «СРЕДНЕКАМЕННЫЙ ВЕК  НА ТЕРРИТОРИИ КАЗАХСТАНА (МЕЗОЛИТ)».</vt:lpstr>
      <vt:lpstr> ЦЕЛЬ УРОКА:  </vt:lpstr>
      <vt:lpstr>РАБОТА С ТАБЛИЦЕЙ ПОСТАВИТЬ КРЕСТИК В СООТВЕТСТВУЮЩЕЙ ГРАФЕ</vt:lpstr>
      <vt:lpstr>ПОДЧЕРКНИ ПРАВИЛЬНЫЕ УТВЕРЖДЕНИЯ </vt:lpstr>
      <vt:lpstr>ОТМЕТЬТЕ, ЧТО ВХОДИЛО В РОДОВУЮ СОБСТВЕННОСТЬ</vt:lpstr>
      <vt:lpstr>ЗАПОЛНИТЕ КЛАСТЕР </vt:lpstr>
      <vt:lpstr>ОТВЕТИТЬ НА ВОПРОСЫ ЗАНЯТИЯ ЛЮДЕЙ ЭПОХИ МЕЗОЛИТА  </vt:lpstr>
      <vt:lpstr>ЗАДАНИЕ №1  ВЫБЕРИТЕ ПРАВИЛЬНЫЕ ВЫРАЖЕНИЯ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Админ</cp:lastModifiedBy>
  <cp:revision>24</cp:revision>
  <dcterms:created xsi:type="dcterms:W3CDTF">2014-10-15T15:45:22Z</dcterms:created>
  <dcterms:modified xsi:type="dcterms:W3CDTF">2018-02-26T11:53:01Z</dcterms:modified>
</cp:coreProperties>
</file>