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Default Extension="jpeg" ContentType="image/jpeg"/>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tags/tag1.xml" ContentType="application/vnd.openxmlformats-officedocument.presentationml.tags+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1.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Masters/slideMaster7.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Default Extension="wmf" ContentType="image/x-wmf"/>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tags/tag2.xml" ContentType="application/vnd.openxmlformats-officedocument.presentationml.tags+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70" r:id="rId3"/>
    <p:sldMasterId id="2147483782" r:id="rId4"/>
    <p:sldMasterId id="2147483794" r:id="rId5"/>
    <p:sldMasterId id="2147483807" r:id="rId6"/>
    <p:sldMasterId id="2147483819" r:id="rId7"/>
    <p:sldMasterId id="2147483844" r:id="rId8"/>
    <p:sldMasterId id="2147483857" r:id="rId9"/>
  </p:sldMasterIdLst>
  <p:sldIdLst>
    <p:sldId id="303" r:id="rId10"/>
    <p:sldId id="302" r:id="rId11"/>
    <p:sldId id="258" r:id="rId12"/>
    <p:sldId id="259" r:id="rId13"/>
    <p:sldId id="282" r:id="rId14"/>
    <p:sldId id="283" r:id="rId15"/>
    <p:sldId id="286" r:id="rId16"/>
    <p:sldId id="263" r:id="rId17"/>
    <p:sldId id="296" r:id="rId18"/>
    <p:sldId id="276" r:id="rId19"/>
    <p:sldId id="297" r:id="rId20"/>
    <p:sldId id="298" r:id="rId21"/>
    <p:sldId id="299" r:id="rId22"/>
    <p:sldId id="275" r:id="rId23"/>
    <p:sldId id="277" r:id="rId24"/>
    <p:sldId id="278" r:id="rId25"/>
    <p:sldId id="279" r:id="rId26"/>
    <p:sldId id="300"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6562" name="Group 2"/>
          <p:cNvGrpSpPr>
            <a:grpSpLocks/>
          </p:cNvGrpSpPr>
          <p:nvPr/>
        </p:nvGrpSpPr>
        <p:grpSpPr bwMode="auto">
          <a:xfrm>
            <a:off x="0" y="0"/>
            <a:ext cx="9148763" cy="6851650"/>
            <a:chOff x="1" y="0"/>
            <a:chExt cx="5763" cy="4316"/>
          </a:xfrm>
        </p:grpSpPr>
        <p:sp>
          <p:nvSpPr>
            <p:cNvPr id="66563"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64"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65"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nvGrpSpPr>
            <p:cNvPr id="66566" name="Group 6"/>
            <p:cNvGrpSpPr>
              <a:grpSpLocks/>
            </p:cNvGrpSpPr>
            <p:nvPr/>
          </p:nvGrpSpPr>
          <p:grpSpPr bwMode="auto">
            <a:xfrm>
              <a:off x="288" y="0"/>
              <a:ext cx="5098" cy="4316"/>
              <a:chOff x="288" y="0"/>
              <a:chExt cx="5098" cy="4316"/>
            </a:xfrm>
          </p:grpSpPr>
          <p:sp>
            <p:nvSpPr>
              <p:cNvPr id="66567"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68"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69"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0"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1"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2"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3"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4"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5"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6"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7"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8"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79"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sp>
          <p:nvSpPr>
            <p:cNvPr id="66580"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1"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2"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3"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4"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5"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6"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7"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6588"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89"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0"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nvGrpSpPr>
            <p:cNvPr id="66591" name="Group 31"/>
            <p:cNvGrpSpPr>
              <a:grpSpLocks/>
            </p:cNvGrpSpPr>
            <p:nvPr/>
          </p:nvGrpSpPr>
          <p:grpSpPr bwMode="auto">
            <a:xfrm>
              <a:off x="1" y="392"/>
              <a:ext cx="5758" cy="1571"/>
              <a:chOff x="1" y="392"/>
              <a:chExt cx="5758" cy="1571"/>
            </a:xfrm>
          </p:grpSpPr>
          <p:sp>
            <p:nvSpPr>
              <p:cNvPr id="6659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sp>
          <p:nvSpPr>
            <p:cNvPr id="66597"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6598"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sp>
        <p:nvSpPr>
          <p:cNvPr id="66599"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ru-RU" altLang="ru-RU" noProof="0" smtClean="0"/>
              <a:t>Образец заголовка</a:t>
            </a:r>
          </a:p>
        </p:txBody>
      </p:sp>
      <p:sp>
        <p:nvSpPr>
          <p:cNvPr id="6660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ru-RU" altLang="ru-RU" noProof="0" smtClean="0"/>
              <a:t>Образец подзаголовка</a:t>
            </a:r>
          </a:p>
        </p:txBody>
      </p:sp>
      <p:sp>
        <p:nvSpPr>
          <p:cNvPr id="66601" name="Rectangle 41"/>
          <p:cNvSpPr>
            <a:spLocks noGrp="1" noChangeArrowheads="1"/>
          </p:cNvSpPr>
          <p:nvPr>
            <p:ph type="dt" sz="quarter" idx="2"/>
          </p:nvPr>
        </p:nvSpPr>
        <p:spPr/>
        <p:txBody>
          <a:bodyPr/>
          <a:lstStyle>
            <a:lvl1pPr>
              <a:defRPr/>
            </a:lvl1pPr>
          </a:lstStyle>
          <a:p>
            <a:endParaRPr lang="ru-RU" altLang="ru-RU">
              <a:solidFill>
                <a:srgbClr val="FFFFFF"/>
              </a:solidFill>
            </a:endParaRPr>
          </a:p>
        </p:txBody>
      </p:sp>
      <p:sp>
        <p:nvSpPr>
          <p:cNvPr id="66602" name="Rectangle 42"/>
          <p:cNvSpPr>
            <a:spLocks noGrp="1" noChangeArrowheads="1"/>
          </p:cNvSpPr>
          <p:nvPr>
            <p:ph type="ftr" sz="quarter" idx="3"/>
          </p:nvPr>
        </p:nvSpPr>
        <p:spPr/>
        <p:txBody>
          <a:bodyPr/>
          <a:lstStyle>
            <a:lvl1pPr>
              <a:defRPr/>
            </a:lvl1pPr>
          </a:lstStyle>
          <a:p>
            <a:endParaRPr lang="ru-RU" altLang="ru-RU">
              <a:solidFill>
                <a:srgbClr val="FFFFFF"/>
              </a:solidFill>
            </a:endParaRPr>
          </a:p>
        </p:txBody>
      </p:sp>
      <p:sp>
        <p:nvSpPr>
          <p:cNvPr id="66603" name="Rectangle 43"/>
          <p:cNvSpPr>
            <a:spLocks noGrp="1" noChangeArrowheads="1"/>
          </p:cNvSpPr>
          <p:nvPr>
            <p:ph type="sldNum" sz="quarter" idx="4"/>
          </p:nvPr>
        </p:nvSpPr>
        <p:spPr/>
        <p:txBody>
          <a:bodyPr/>
          <a:lstStyle>
            <a:lvl1pPr>
              <a:defRPr/>
            </a:lvl1pPr>
          </a:lstStyle>
          <a:p>
            <a:fld id="{7E99B1A0-4200-4919-9E8F-71CAE601EE54}"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8345239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61DEC64F-055C-405C-8B3B-CEBF0BBEC408}"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17368550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F75FAB76-D4AB-4554-AC87-E578C2E30205}"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23228335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8463" y="244475"/>
            <a:ext cx="2097087"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44475"/>
            <a:ext cx="6138863"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EF1FB778-BEA2-4DE2-BD64-4C722E36467F}"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918608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44475"/>
            <a:ext cx="8385175" cy="14319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838200" y="1905000"/>
            <a:ext cx="3927475" cy="4191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8075" y="1905000"/>
            <a:ext cx="3927475" cy="4191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838200" y="6245225"/>
            <a:ext cx="1901825" cy="476250"/>
          </a:xfrm>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a:xfrm>
            <a:off x="3429000" y="6245225"/>
            <a:ext cx="2895600" cy="476250"/>
          </a:xfrm>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a:xfrm>
            <a:off x="6937375" y="6245225"/>
            <a:ext cx="1901825" cy="476250"/>
          </a:xfrm>
        </p:spPr>
        <p:txBody>
          <a:bodyPr/>
          <a:lstStyle>
            <a:lvl1pPr>
              <a:defRPr/>
            </a:lvl1pPr>
          </a:lstStyle>
          <a:p>
            <a:fld id="{9516D9A7-64E7-4C5D-A59D-292C938E24AD}"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71598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EC0A2F50-8F4F-4643-BF78-7F788D089C76}"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755727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7826" name="Group 2"/>
          <p:cNvGrpSpPr>
            <a:grpSpLocks/>
          </p:cNvGrpSpPr>
          <p:nvPr/>
        </p:nvGrpSpPr>
        <p:grpSpPr bwMode="auto">
          <a:xfrm>
            <a:off x="0" y="0"/>
            <a:ext cx="9159875" cy="6870700"/>
            <a:chOff x="0" y="0"/>
            <a:chExt cx="5770" cy="4328"/>
          </a:xfrm>
        </p:grpSpPr>
        <p:sp>
          <p:nvSpPr>
            <p:cNvPr id="77827"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7828"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7829"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grpSp>
          <p:nvGrpSpPr>
            <p:cNvPr id="77830" name="Group 6"/>
            <p:cNvGrpSpPr>
              <a:grpSpLocks/>
            </p:cNvGrpSpPr>
            <p:nvPr/>
          </p:nvGrpSpPr>
          <p:grpSpPr bwMode="auto">
            <a:xfrm>
              <a:off x="4944" y="1"/>
              <a:ext cx="816" cy="3974"/>
              <a:chOff x="4944" y="1"/>
              <a:chExt cx="816" cy="3974"/>
            </a:xfrm>
          </p:grpSpPr>
          <p:grpSp>
            <p:nvGrpSpPr>
              <p:cNvPr id="77831" name="Group 7"/>
              <p:cNvGrpSpPr>
                <a:grpSpLocks/>
              </p:cNvGrpSpPr>
              <p:nvPr userDrawn="1"/>
            </p:nvGrpSpPr>
            <p:grpSpPr bwMode="auto">
              <a:xfrm>
                <a:off x="5280" y="1"/>
                <a:ext cx="480" cy="1430"/>
                <a:chOff x="5280" y="1"/>
                <a:chExt cx="480" cy="1430"/>
              </a:xfrm>
            </p:grpSpPr>
            <p:grpSp>
              <p:nvGrpSpPr>
                <p:cNvPr id="77832" name="Group 8"/>
                <p:cNvGrpSpPr>
                  <a:grpSpLocks/>
                </p:cNvGrpSpPr>
                <p:nvPr userDrawn="1"/>
              </p:nvGrpSpPr>
              <p:grpSpPr bwMode="auto">
                <a:xfrm rot="-5400000">
                  <a:off x="5484" y="0"/>
                  <a:ext cx="174" cy="176"/>
                  <a:chOff x="1657" y="323"/>
                  <a:chExt cx="1691" cy="2560"/>
                </a:xfrm>
              </p:grpSpPr>
              <p:grpSp>
                <p:nvGrpSpPr>
                  <p:cNvPr id="77833" name="Group 9"/>
                  <p:cNvGrpSpPr>
                    <a:grpSpLocks/>
                  </p:cNvGrpSpPr>
                  <p:nvPr/>
                </p:nvGrpSpPr>
                <p:grpSpPr bwMode="auto">
                  <a:xfrm>
                    <a:off x="1657" y="323"/>
                    <a:ext cx="1691" cy="2560"/>
                    <a:chOff x="1657" y="323"/>
                    <a:chExt cx="1691" cy="2560"/>
                  </a:xfrm>
                </p:grpSpPr>
                <p:sp>
                  <p:nvSpPr>
                    <p:cNvPr id="77834"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35"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grpSp>
              <p:sp>
                <p:nvSpPr>
                  <p:cNvPr id="77836"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37"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38"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39"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40"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41"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grpSp>
            <p:pic>
              <p:nvPicPr>
                <p:cNvPr id="77842" name="Picture 18"/>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3" name="Picture 1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4" name="Picture 20"/>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5" name="Picture 21"/>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6" name="Picture 22"/>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7" name="Picture 23"/>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8" name="Picture 2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49" name="Picture 25"/>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7850" name="Group 26"/>
              <p:cNvGrpSpPr>
                <a:grpSpLocks/>
              </p:cNvGrpSpPr>
              <p:nvPr userDrawn="1"/>
            </p:nvGrpSpPr>
            <p:grpSpPr bwMode="auto">
              <a:xfrm>
                <a:off x="4944" y="1008"/>
                <a:ext cx="522" cy="2967"/>
                <a:chOff x="4944" y="1008"/>
                <a:chExt cx="522" cy="2967"/>
              </a:xfrm>
            </p:grpSpPr>
            <p:pic>
              <p:nvPicPr>
                <p:cNvPr id="77851" name="Picture 27"/>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2" name="Picture 28"/>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3" name="Picture 2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4" name="Picture 30"/>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5" name="Picture 31"/>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6" name="Picture 32"/>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7" name="Picture 33"/>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8" name="Picture 3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59" name="Picture 35"/>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0" name="Picture 36"/>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1" name="Picture 37"/>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2" name="Picture 38"/>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3" name="Picture 3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4" name="Picture 40"/>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5" name="Picture 41"/>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6" name="Picture 42"/>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7" name="Picture 43"/>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8" name="Picture 4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7869" name="Picture 45"/>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sp>
          <p:nvSpPr>
            <p:cNvPr id="77870"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1"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2"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3"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4"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5"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6"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7"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78"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7879"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7880"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fontAlgn="base">
                <a:spcBef>
                  <a:spcPct val="0"/>
                </a:spcBef>
                <a:spcAft>
                  <a:spcPct val="0"/>
                </a:spcAft>
              </a:pPr>
              <a:endParaRPr kumimoji="1" lang="ru-RU" altLang="ru-RU">
                <a:solidFill>
                  <a:srgbClr val="2F1311"/>
                </a:solidFill>
              </a:endParaRPr>
            </a:p>
          </p:txBody>
        </p:sp>
      </p:grpSp>
      <p:sp>
        <p:nvSpPr>
          <p:cNvPr id="77881" name="Rectangle 57"/>
          <p:cNvSpPr>
            <a:spLocks noGrp="1" noChangeArrowheads="1"/>
          </p:cNvSpPr>
          <p:nvPr>
            <p:ph type="ctrTitle" sz="quarter"/>
          </p:nvPr>
        </p:nvSpPr>
        <p:spPr>
          <a:xfrm>
            <a:off x="685800" y="1370013"/>
            <a:ext cx="6965950" cy="2057400"/>
          </a:xfrm>
        </p:spPr>
        <p:txBody>
          <a:bodyPr/>
          <a:lstStyle>
            <a:lvl1pPr>
              <a:defRPr/>
            </a:lvl1pPr>
          </a:lstStyle>
          <a:p>
            <a:pPr lvl="0"/>
            <a:r>
              <a:rPr lang="ru-RU" altLang="ru-RU" noProof="0" smtClean="0"/>
              <a:t>Образец заголовка</a:t>
            </a:r>
          </a:p>
        </p:txBody>
      </p:sp>
      <p:sp>
        <p:nvSpPr>
          <p:cNvPr id="77882"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ru-RU" altLang="ru-RU" noProof="0" smtClean="0"/>
              <a:t>Образец подзаголовка</a:t>
            </a:r>
          </a:p>
        </p:txBody>
      </p:sp>
      <p:sp>
        <p:nvSpPr>
          <p:cNvPr id="77883" name="Rectangle 59"/>
          <p:cNvSpPr>
            <a:spLocks noGrp="1" noChangeArrowheads="1"/>
          </p:cNvSpPr>
          <p:nvPr>
            <p:ph type="dt" sz="quarter" idx="2"/>
          </p:nvPr>
        </p:nvSpPr>
        <p:spPr/>
        <p:txBody>
          <a:bodyPr/>
          <a:lstStyle>
            <a:lvl1pPr>
              <a:defRPr/>
            </a:lvl1pPr>
          </a:lstStyle>
          <a:p>
            <a:endParaRPr lang="ru-RU" altLang="ru-RU">
              <a:solidFill>
                <a:srgbClr val="2F1311"/>
              </a:solidFill>
            </a:endParaRPr>
          </a:p>
        </p:txBody>
      </p:sp>
      <p:sp>
        <p:nvSpPr>
          <p:cNvPr id="77884" name="Rectangle 60"/>
          <p:cNvSpPr>
            <a:spLocks noGrp="1" noChangeArrowheads="1"/>
          </p:cNvSpPr>
          <p:nvPr>
            <p:ph type="ftr" sz="quarter" idx="3"/>
          </p:nvPr>
        </p:nvSpPr>
        <p:spPr/>
        <p:txBody>
          <a:bodyPr/>
          <a:lstStyle>
            <a:lvl1pPr>
              <a:defRPr/>
            </a:lvl1pPr>
          </a:lstStyle>
          <a:p>
            <a:endParaRPr lang="ru-RU" altLang="ru-RU">
              <a:solidFill>
                <a:srgbClr val="2F1311"/>
              </a:solidFill>
            </a:endParaRPr>
          </a:p>
        </p:txBody>
      </p:sp>
      <p:sp>
        <p:nvSpPr>
          <p:cNvPr id="77885" name="Rectangle 61"/>
          <p:cNvSpPr>
            <a:spLocks noGrp="1" noChangeArrowheads="1"/>
          </p:cNvSpPr>
          <p:nvPr>
            <p:ph type="sldNum" sz="quarter" idx="4"/>
          </p:nvPr>
        </p:nvSpPr>
        <p:spPr/>
        <p:txBody>
          <a:bodyPr/>
          <a:lstStyle>
            <a:lvl1pPr>
              <a:defRPr/>
            </a:lvl1pPr>
          </a:lstStyle>
          <a:p>
            <a:fld id="{E39325CB-FBEC-4385-9BA3-F26C332FB258}"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29213898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2F1311"/>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2F1311"/>
              </a:solidFill>
            </a:endParaRPr>
          </a:p>
        </p:txBody>
      </p:sp>
      <p:sp>
        <p:nvSpPr>
          <p:cNvPr id="6" name="Номер слайда 5"/>
          <p:cNvSpPr>
            <a:spLocks noGrp="1"/>
          </p:cNvSpPr>
          <p:nvPr>
            <p:ph type="sldNum" sz="quarter" idx="12"/>
          </p:nvPr>
        </p:nvSpPr>
        <p:spPr/>
        <p:txBody>
          <a:bodyPr/>
          <a:lstStyle>
            <a:lvl1pPr>
              <a:defRPr/>
            </a:lvl1pPr>
          </a:lstStyle>
          <a:p>
            <a:fld id="{D7FEF573-67F5-43FD-BA74-DD627B6D5D95}"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3026700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2F1311"/>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2F1311"/>
              </a:solidFill>
            </a:endParaRPr>
          </a:p>
        </p:txBody>
      </p:sp>
      <p:sp>
        <p:nvSpPr>
          <p:cNvPr id="6" name="Номер слайда 5"/>
          <p:cNvSpPr>
            <a:spLocks noGrp="1"/>
          </p:cNvSpPr>
          <p:nvPr>
            <p:ph type="sldNum" sz="quarter" idx="12"/>
          </p:nvPr>
        </p:nvSpPr>
        <p:spPr/>
        <p:txBody>
          <a:bodyPr/>
          <a:lstStyle>
            <a:lvl1pPr>
              <a:defRPr/>
            </a:lvl1pPr>
          </a:lstStyle>
          <a:p>
            <a:fld id="{7D142EEA-3AD6-488B-9F06-4DE775279D9B}"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591836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2F1311"/>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2F1311"/>
              </a:solidFill>
            </a:endParaRPr>
          </a:p>
        </p:txBody>
      </p:sp>
      <p:sp>
        <p:nvSpPr>
          <p:cNvPr id="7" name="Номер слайда 6"/>
          <p:cNvSpPr>
            <a:spLocks noGrp="1"/>
          </p:cNvSpPr>
          <p:nvPr>
            <p:ph type="sldNum" sz="quarter" idx="12"/>
          </p:nvPr>
        </p:nvSpPr>
        <p:spPr/>
        <p:txBody>
          <a:bodyPr/>
          <a:lstStyle>
            <a:lvl1pPr>
              <a:defRPr/>
            </a:lvl1pPr>
          </a:lstStyle>
          <a:p>
            <a:fld id="{C223714C-D55D-4212-9F87-B1AD50BA4A27}"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4254712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2F1311"/>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2F1311"/>
              </a:solidFill>
            </a:endParaRPr>
          </a:p>
        </p:txBody>
      </p:sp>
      <p:sp>
        <p:nvSpPr>
          <p:cNvPr id="9" name="Номер слайда 8"/>
          <p:cNvSpPr>
            <a:spLocks noGrp="1"/>
          </p:cNvSpPr>
          <p:nvPr>
            <p:ph type="sldNum" sz="quarter" idx="12"/>
          </p:nvPr>
        </p:nvSpPr>
        <p:spPr/>
        <p:txBody>
          <a:bodyPr/>
          <a:lstStyle>
            <a:lvl1pPr>
              <a:defRPr/>
            </a:lvl1pPr>
          </a:lstStyle>
          <a:p>
            <a:fld id="{4ED855DE-CF98-4DD8-888C-C06B9E5D0D03}"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150784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2F1311"/>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2F1311"/>
              </a:solidFill>
            </a:endParaRPr>
          </a:p>
        </p:txBody>
      </p:sp>
      <p:sp>
        <p:nvSpPr>
          <p:cNvPr id="5" name="Номер слайда 4"/>
          <p:cNvSpPr>
            <a:spLocks noGrp="1"/>
          </p:cNvSpPr>
          <p:nvPr>
            <p:ph type="sldNum" sz="quarter" idx="12"/>
          </p:nvPr>
        </p:nvSpPr>
        <p:spPr/>
        <p:txBody>
          <a:bodyPr/>
          <a:lstStyle>
            <a:lvl1pPr>
              <a:defRPr/>
            </a:lvl1pPr>
          </a:lstStyle>
          <a:p>
            <a:fld id="{607CCFFB-4DF2-4152-9AED-1283B30F7135}"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357408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2F1311"/>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2F1311"/>
              </a:solidFill>
            </a:endParaRPr>
          </a:p>
        </p:txBody>
      </p:sp>
      <p:sp>
        <p:nvSpPr>
          <p:cNvPr id="4" name="Номер слайда 3"/>
          <p:cNvSpPr>
            <a:spLocks noGrp="1"/>
          </p:cNvSpPr>
          <p:nvPr>
            <p:ph type="sldNum" sz="quarter" idx="12"/>
          </p:nvPr>
        </p:nvSpPr>
        <p:spPr/>
        <p:txBody>
          <a:bodyPr/>
          <a:lstStyle>
            <a:lvl1pPr>
              <a:defRPr/>
            </a:lvl1pPr>
          </a:lstStyle>
          <a:p>
            <a:fld id="{BDD2ED5B-53C9-42FB-8C34-8E4B246EBF3C}"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546541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2F1311"/>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2F1311"/>
              </a:solidFill>
            </a:endParaRPr>
          </a:p>
        </p:txBody>
      </p:sp>
      <p:sp>
        <p:nvSpPr>
          <p:cNvPr id="7" name="Номер слайда 6"/>
          <p:cNvSpPr>
            <a:spLocks noGrp="1"/>
          </p:cNvSpPr>
          <p:nvPr>
            <p:ph type="sldNum" sz="quarter" idx="12"/>
          </p:nvPr>
        </p:nvSpPr>
        <p:spPr/>
        <p:txBody>
          <a:bodyPr/>
          <a:lstStyle>
            <a:lvl1pPr>
              <a:defRPr/>
            </a:lvl1pPr>
          </a:lstStyle>
          <a:p>
            <a:fld id="{4586EBD2-FA92-459A-B5E4-309AB9302695}"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1505923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47205958-A9BA-4420-A5F0-67F1EAAB3BA9}"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4133534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2F1311"/>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2F1311"/>
              </a:solidFill>
            </a:endParaRPr>
          </a:p>
        </p:txBody>
      </p:sp>
      <p:sp>
        <p:nvSpPr>
          <p:cNvPr id="7" name="Номер слайда 6"/>
          <p:cNvSpPr>
            <a:spLocks noGrp="1"/>
          </p:cNvSpPr>
          <p:nvPr>
            <p:ph type="sldNum" sz="quarter" idx="12"/>
          </p:nvPr>
        </p:nvSpPr>
        <p:spPr/>
        <p:txBody>
          <a:bodyPr/>
          <a:lstStyle>
            <a:lvl1pPr>
              <a:defRPr/>
            </a:lvl1pPr>
          </a:lstStyle>
          <a:p>
            <a:fld id="{54685863-045E-431A-96A0-8F716F68AC3A}"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32942404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2F1311"/>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2F1311"/>
              </a:solidFill>
            </a:endParaRPr>
          </a:p>
        </p:txBody>
      </p:sp>
      <p:sp>
        <p:nvSpPr>
          <p:cNvPr id="6" name="Номер слайда 5"/>
          <p:cNvSpPr>
            <a:spLocks noGrp="1"/>
          </p:cNvSpPr>
          <p:nvPr>
            <p:ph type="sldNum" sz="quarter" idx="12"/>
          </p:nvPr>
        </p:nvSpPr>
        <p:spPr/>
        <p:txBody>
          <a:bodyPr/>
          <a:lstStyle>
            <a:lvl1pPr>
              <a:defRPr/>
            </a:lvl1pPr>
          </a:lstStyle>
          <a:p>
            <a:fld id="{1F7B9694-662F-448C-8834-1977642F1EF7}"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2787759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827713" y="227013"/>
            <a:ext cx="1868487" cy="58689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19075" y="227013"/>
            <a:ext cx="5456238" cy="58689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2F1311"/>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2F1311"/>
              </a:solidFill>
            </a:endParaRPr>
          </a:p>
        </p:txBody>
      </p:sp>
      <p:sp>
        <p:nvSpPr>
          <p:cNvPr id="6" name="Номер слайда 5"/>
          <p:cNvSpPr>
            <a:spLocks noGrp="1"/>
          </p:cNvSpPr>
          <p:nvPr>
            <p:ph type="sldNum" sz="quarter" idx="12"/>
          </p:nvPr>
        </p:nvSpPr>
        <p:spPr/>
        <p:txBody>
          <a:bodyPr/>
          <a:lstStyle>
            <a:lvl1pPr>
              <a:defRPr/>
            </a:lvl1pPr>
          </a:lstStyle>
          <a:p>
            <a:fld id="{E4F6819A-A4A7-4D99-82D1-E5136DB25D3A}" type="slidenum">
              <a:rPr lang="ru-RU" altLang="ru-RU">
                <a:solidFill>
                  <a:srgbClr val="2F1311"/>
                </a:solidFill>
              </a:rPr>
              <a:pPr/>
              <a:t>‹#›</a:t>
            </a:fld>
            <a:endParaRPr lang="ru-RU" altLang="ru-RU">
              <a:solidFill>
                <a:srgbClr val="2F1311"/>
              </a:solidFill>
            </a:endParaRPr>
          </a:p>
        </p:txBody>
      </p:sp>
    </p:spTree>
    <p:extLst>
      <p:ext uri="{BB962C8B-B14F-4D97-AF65-F5344CB8AC3E}">
        <p14:creationId xmlns="" xmlns:p14="http://schemas.microsoft.com/office/powerpoint/2010/main" val="16217153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01378" name="Group 2"/>
          <p:cNvGrpSpPr>
            <a:grpSpLocks/>
          </p:cNvGrpSpPr>
          <p:nvPr/>
        </p:nvGrpSpPr>
        <p:grpSpPr bwMode="auto">
          <a:xfrm>
            <a:off x="0" y="0"/>
            <a:ext cx="9159875" cy="6858000"/>
            <a:chOff x="0" y="0"/>
            <a:chExt cx="5770" cy="4320"/>
          </a:xfrm>
        </p:grpSpPr>
        <p:sp>
          <p:nvSpPr>
            <p:cNvPr id="101379"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0"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1"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2"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3"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4"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5"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6"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7"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8"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89"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0"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1"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2"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3"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4"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5"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6"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7"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1398"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a:noFill/>
            </a:ln>
            <a:extLst>
              <a:ext uri="{91240B29-F687-4F45-9708-019B960494DF}">
                <a14:hiddenLine xmlns="" xmlns:a14="http://schemas.microsoft.com/office/drawing/2010/main" w="9525">
                  <a:solidFill>
                    <a:srgbClr val="F11E8C"/>
                  </a:solidFill>
                  <a:prstDash val="solid"/>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101399"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 xmlns:a14="http://schemas.microsoft.com/office/drawing/2010/main" w="9525">
                  <a:solidFill>
                    <a:schemeClr val="tx1"/>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sp>
        <p:nvSpPr>
          <p:cNvPr id="101400" name="Rectangle 24"/>
          <p:cNvSpPr>
            <a:spLocks noGrp="1" noChangeArrowheads="1"/>
          </p:cNvSpPr>
          <p:nvPr>
            <p:ph type="ctrTitle" sz="quarter"/>
          </p:nvPr>
        </p:nvSpPr>
        <p:spPr>
          <a:xfrm>
            <a:off x="685800" y="1600200"/>
            <a:ext cx="7772400" cy="1828800"/>
          </a:xfrm>
        </p:spPr>
        <p:txBody>
          <a:bodyPr/>
          <a:lstStyle>
            <a:lvl1pPr>
              <a:defRPr sz="4800"/>
            </a:lvl1pPr>
          </a:lstStyle>
          <a:p>
            <a:pPr lvl="0"/>
            <a:r>
              <a:rPr lang="ru-RU" altLang="ru-RU" noProof="0" smtClean="0"/>
              <a:t>Образец заголовка</a:t>
            </a:r>
          </a:p>
        </p:txBody>
      </p:sp>
      <p:sp>
        <p:nvSpPr>
          <p:cNvPr id="101401"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ru-RU" altLang="ru-RU" noProof="0" smtClean="0"/>
              <a:t>Образец подзаголовка</a:t>
            </a:r>
          </a:p>
        </p:txBody>
      </p:sp>
      <p:sp>
        <p:nvSpPr>
          <p:cNvPr id="101402" name="Rectangle 26"/>
          <p:cNvSpPr>
            <a:spLocks noGrp="1" noChangeArrowheads="1"/>
          </p:cNvSpPr>
          <p:nvPr>
            <p:ph type="dt" sz="quarter" idx="2"/>
          </p:nvPr>
        </p:nvSpPr>
        <p:spPr>
          <a:xfrm>
            <a:off x="457200" y="6243638"/>
            <a:ext cx="2133600" cy="457200"/>
          </a:xfrm>
        </p:spPr>
        <p:txBody>
          <a:bodyPr/>
          <a:lstStyle>
            <a:lvl1pPr>
              <a:defRPr/>
            </a:lvl1pPr>
          </a:lstStyle>
          <a:p>
            <a:endParaRPr lang="ru-RU" altLang="ru-RU">
              <a:solidFill>
                <a:srgbClr val="FFFFFF"/>
              </a:solidFill>
            </a:endParaRPr>
          </a:p>
        </p:txBody>
      </p:sp>
      <p:sp>
        <p:nvSpPr>
          <p:cNvPr id="101403" name="Rectangle 27"/>
          <p:cNvSpPr>
            <a:spLocks noGrp="1" noChangeArrowheads="1"/>
          </p:cNvSpPr>
          <p:nvPr>
            <p:ph type="ftr" sz="quarter" idx="3"/>
          </p:nvPr>
        </p:nvSpPr>
        <p:spPr/>
        <p:txBody>
          <a:bodyPr/>
          <a:lstStyle>
            <a:lvl1pPr>
              <a:defRPr/>
            </a:lvl1pPr>
          </a:lstStyle>
          <a:p>
            <a:endParaRPr lang="ru-RU" altLang="ru-RU">
              <a:solidFill>
                <a:srgbClr val="FFFFFF"/>
              </a:solidFill>
            </a:endParaRPr>
          </a:p>
        </p:txBody>
      </p:sp>
      <p:sp>
        <p:nvSpPr>
          <p:cNvPr id="101404" name="Rectangle 28"/>
          <p:cNvSpPr>
            <a:spLocks noGrp="1" noChangeArrowheads="1"/>
          </p:cNvSpPr>
          <p:nvPr>
            <p:ph type="sldNum" sz="quarter" idx="4"/>
          </p:nvPr>
        </p:nvSpPr>
        <p:spPr/>
        <p:txBody>
          <a:bodyPr/>
          <a:lstStyle>
            <a:lvl1pPr>
              <a:defRPr/>
            </a:lvl1pPr>
          </a:lstStyle>
          <a:p>
            <a:fld id="{B8BEA258-1D13-40A6-9B5D-18CF2BF99B9B}"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595598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1"/>
          </p:nvPr>
        </p:nvSpPr>
        <p:spPr/>
        <p:txBody>
          <a:bodyPr/>
          <a:lstStyle>
            <a:lvl1pPr>
              <a:defRPr/>
            </a:lvl1pPr>
          </a:lstStyle>
          <a:p>
            <a:fld id="{77158457-F3C1-4593-9C11-C58799A8FFD8}" type="slidenum">
              <a:rPr lang="ru-RU" altLang="ru-RU">
                <a:solidFill>
                  <a:srgbClr val="FFFFFF"/>
                </a:solidFill>
              </a:rPr>
              <a:pPr/>
              <a:t>‹#›</a:t>
            </a:fld>
            <a:endParaRPr lang="ru-RU" altLang="ru-RU">
              <a:solidFill>
                <a:srgbClr val="FFFFFF"/>
              </a:solidFill>
            </a:endParaRPr>
          </a:p>
        </p:txBody>
      </p:sp>
      <p:sp>
        <p:nvSpPr>
          <p:cNvPr id="6" name="Дата 5"/>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13878559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1"/>
          </p:nvPr>
        </p:nvSpPr>
        <p:spPr/>
        <p:txBody>
          <a:bodyPr/>
          <a:lstStyle>
            <a:lvl1pPr>
              <a:defRPr/>
            </a:lvl1pPr>
          </a:lstStyle>
          <a:p>
            <a:fld id="{47525CB6-CE6C-4EF5-8141-65BDE66D46F1}" type="slidenum">
              <a:rPr lang="ru-RU" altLang="ru-RU">
                <a:solidFill>
                  <a:srgbClr val="FFFFFF"/>
                </a:solidFill>
              </a:rPr>
              <a:pPr/>
              <a:t>‹#›</a:t>
            </a:fld>
            <a:endParaRPr lang="ru-RU" altLang="ru-RU">
              <a:solidFill>
                <a:srgbClr val="FFFFFF"/>
              </a:solidFill>
            </a:endParaRPr>
          </a:p>
        </p:txBody>
      </p:sp>
      <p:sp>
        <p:nvSpPr>
          <p:cNvPr id="6" name="Дата 5"/>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33384427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1"/>
          </p:nvPr>
        </p:nvSpPr>
        <p:spPr/>
        <p:txBody>
          <a:bodyPr/>
          <a:lstStyle>
            <a:lvl1pPr>
              <a:defRPr/>
            </a:lvl1pPr>
          </a:lstStyle>
          <a:p>
            <a:fld id="{E9C6FF4A-3E5C-49C4-890A-7FC8D5D5A7FC}" type="slidenum">
              <a:rPr lang="ru-RU" altLang="ru-RU">
                <a:solidFill>
                  <a:srgbClr val="FFFFFF"/>
                </a:solidFill>
              </a:rPr>
              <a:pPr/>
              <a:t>‹#›</a:t>
            </a:fld>
            <a:endParaRPr lang="ru-RU" altLang="ru-RU">
              <a:solidFill>
                <a:srgbClr val="FFFFFF"/>
              </a:solidFill>
            </a:endParaRPr>
          </a:p>
        </p:txBody>
      </p:sp>
      <p:sp>
        <p:nvSpPr>
          <p:cNvPr id="7" name="Дата 6"/>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7825628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ltLang="ru-RU">
              <a:solidFill>
                <a:srgbClr val="FFFFFF"/>
              </a:solidFill>
            </a:endParaRPr>
          </a:p>
        </p:txBody>
      </p:sp>
      <p:sp>
        <p:nvSpPr>
          <p:cNvPr id="8" name="Номер слайда 7"/>
          <p:cNvSpPr>
            <a:spLocks noGrp="1"/>
          </p:cNvSpPr>
          <p:nvPr>
            <p:ph type="sldNum" sz="quarter" idx="11"/>
          </p:nvPr>
        </p:nvSpPr>
        <p:spPr/>
        <p:txBody>
          <a:bodyPr/>
          <a:lstStyle>
            <a:lvl1pPr>
              <a:defRPr/>
            </a:lvl1pPr>
          </a:lstStyle>
          <a:p>
            <a:fld id="{2A952170-45EE-4D83-A59E-8422222BBD45}" type="slidenum">
              <a:rPr lang="ru-RU" altLang="ru-RU">
                <a:solidFill>
                  <a:srgbClr val="FFFFFF"/>
                </a:solidFill>
              </a:rPr>
              <a:pPr/>
              <a:t>‹#›</a:t>
            </a:fld>
            <a:endParaRPr lang="ru-RU" altLang="ru-RU">
              <a:solidFill>
                <a:srgbClr val="FFFFFF"/>
              </a:solidFill>
            </a:endParaRPr>
          </a:p>
        </p:txBody>
      </p:sp>
      <p:sp>
        <p:nvSpPr>
          <p:cNvPr id="9" name="Дата 8"/>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38474378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ltLang="ru-RU">
              <a:solidFill>
                <a:srgbClr val="FFFFFF"/>
              </a:solidFill>
            </a:endParaRPr>
          </a:p>
        </p:txBody>
      </p:sp>
      <p:sp>
        <p:nvSpPr>
          <p:cNvPr id="4" name="Номер слайда 3"/>
          <p:cNvSpPr>
            <a:spLocks noGrp="1"/>
          </p:cNvSpPr>
          <p:nvPr>
            <p:ph type="sldNum" sz="quarter" idx="11"/>
          </p:nvPr>
        </p:nvSpPr>
        <p:spPr/>
        <p:txBody>
          <a:bodyPr/>
          <a:lstStyle>
            <a:lvl1pPr>
              <a:defRPr/>
            </a:lvl1pPr>
          </a:lstStyle>
          <a:p>
            <a:fld id="{DEF5C51D-E95B-4363-BA58-B00A7ECE7A04}" type="slidenum">
              <a:rPr lang="ru-RU" altLang="ru-RU">
                <a:solidFill>
                  <a:srgbClr val="FFFFFF"/>
                </a:solidFill>
              </a:rPr>
              <a:pPr/>
              <a:t>‹#›</a:t>
            </a:fld>
            <a:endParaRPr lang="ru-RU" altLang="ru-RU">
              <a:solidFill>
                <a:srgbClr val="FFFFFF"/>
              </a:solidFill>
            </a:endParaRPr>
          </a:p>
        </p:txBody>
      </p:sp>
      <p:sp>
        <p:nvSpPr>
          <p:cNvPr id="5" name="Дата 4"/>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15098366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ltLang="ru-RU">
              <a:solidFill>
                <a:srgbClr val="FFFFFF"/>
              </a:solidFill>
            </a:endParaRPr>
          </a:p>
        </p:txBody>
      </p:sp>
      <p:sp>
        <p:nvSpPr>
          <p:cNvPr id="3" name="Номер слайда 2"/>
          <p:cNvSpPr>
            <a:spLocks noGrp="1"/>
          </p:cNvSpPr>
          <p:nvPr>
            <p:ph type="sldNum" sz="quarter" idx="11"/>
          </p:nvPr>
        </p:nvSpPr>
        <p:spPr/>
        <p:txBody>
          <a:bodyPr/>
          <a:lstStyle>
            <a:lvl1pPr>
              <a:defRPr/>
            </a:lvl1pPr>
          </a:lstStyle>
          <a:p>
            <a:fld id="{95B8B1BD-16CE-468A-9236-00A5BEADCF00}" type="slidenum">
              <a:rPr lang="ru-RU" altLang="ru-RU">
                <a:solidFill>
                  <a:srgbClr val="FFFFFF"/>
                </a:solidFill>
              </a:rPr>
              <a:pPr/>
              <a:t>‹#›</a:t>
            </a:fld>
            <a:endParaRPr lang="ru-RU" altLang="ru-RU">
              <a:solidFill>
                <a:srgbClr val="FFFFFF"/>
              </a:solidFill>
            </a:endParaRPr>
          </a:p>
        </p:txBody>
      </p:sp>
      <p:sp>
        <p:nvSpPr>
          <p:cNvPr id="4" name="Дата 3"/>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150558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FAA6D086-9EBB-4BC7-B922-BB6D3381F1A0}"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3637971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1"/>
          </p:nvPr>
        </p:nvSpPr>
        <p:spPr/>
        <p:txBody>
          <a:bodyPr/>
          <a:lstStyle>
            <a:lvl1pPr>
              <a:defRPr/>
            </a:lvl1pPr>
          </a:lstStyle>
          <a:p>
            <a:fld id="{BA492C09-A128-4244-8F20-A860DA4BFC5A}" type="slidenum">
              <a:rPr lang="ru-RU" altLang="ru-RU">
                <a:solidFill>
                  <a:srgbClr val="FFFFFF"/>
                </a:solidFill>
              </a:rPr>
              <a:pPr/>
              <a:t>‹#›</a:t>
            </a:fld>
            <a:endParaRPr lang="ru-RU" altLang="ru-RU">
              <a:solidFill>
                <a:srgbClr val="FFFFFF"/>
              </a:solidFill>
            </a:endParaRPr>
          </a:p>
        </p:txBody>
      </p:sp>
      <p:sp>
        <p:nvSpPr>
          <p:cNvPr id="7" name="Дата 6"/>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30717391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1"/>
          </p:nvPr>
        </p:nvSpPr>
        <p:spPr/>
        <p:txBody>
          <a:bodyPr/>
          <a:lstStyle>
            <a:lvl1pPr>
              <a:defRPr/>
            </a:lvl1pPr>
          </a:lstStyle>
          <a:p>
            <a:fld id="{A96AC19D-A04A-4B8A-9CF8-81E7BC18320F}" type="slidenum">
              <a:rPr lang="ru-RU" altLang="ru-RU">
                <a:solidFill>
                  <a:srgbClr val="FFFFFF"/>
                </a:solidFill>
              </a:rPr>
              <a:pPr/>
              <a:t>‹#›</a:t>
            </a:fld>
            <a:endParaRPr lang="ru-RU" altLang="ru-RU">
              <a:solidFill>
                <a:srgbClr val="FFFFFF"/>
              </a:solidFill>
            </a:endParaRPr>
          </a:p>
        </p:txBody>
      </p:sp>
      <p:sp>
        <p:nvSpPr>
          <p:cNvPr id="7" name="Дата 6"/>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2744760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1"/>
          </p:nvPr>
        </p:nvSpPr>
        <p:spPr/>
        <p:txBody>
          <a:bodyPr/>
          <a:lstStyle>
            <a:lvl1pPr>
              <a:defRPr/>
            </a:lvl1pPr>
          </a:lstStyle>
          <a:p>
            <a:fld id="{3CD91B7B-86C7-4083-A3FD-B075964D2D0B}" type="slidenum">
              <a:rPr lang="ru-RU" altLang="ru-RU">
                <a:solidFill>
                  <a:srgbClr val="FFFFFF"/>
                </a:solidFill>
              </a:rPr>
              <a:pPr/>
              <a:t>‹#›</a:t>
            </a:fld>
            <a:endParaRPr lang="ru-RU" altLang="ru-RU">
              <a:solidFill>
                <a:srgbClr val="FFFFFF"/>
              </a:solidFill>
            </a:endParaRPr>
          </a:p>
        </p:txBody>
      </p:sp>
      <p:sp>
        <p:nvSpPr>
          <p:cNvPr id="6" name="Дата 5"/>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4069252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1"/>
          </p:nvPr>
        </p:nvSpPr>
        <p:spPr/>
        <p:txBody>
          <a:bodyPr/>
          <a:lstStyle>
            <a:lvl1pPr>
              <a:defRPr/>
            </a:lvl1pPr>
          </a:lstStyle>
          <a:p>
            <a:fld id="{442F362D-B157-4F32-AC16-8F143D255165}" type="slidenum">
              <a:rPr lang="ru-RU" altLang="ru-RU">
                <a:solidFill>
                  <a:srgbClr val="FFFFFF"/>
                </a:solidFill>
              </a:rPr>
              <a:pPr/>
              <a:t>‹#›</a:t>
            </a:fld>
            <a:endParaRPr lang="ru-RU" altLang="ru-RU">
              <a:solidFill>
                <a:srgbClr val="FFFFFF"/>
              </a:solidFill>
            </a:endParaRPr>
          </a:p>
        </p:txBody>
      </p:sp>
      <p:sp>
        <p:nvSpPr>
          <p:cNvPr id="6" name="Дата 5"/>
          <p:cNvSpPr>
            <a:spLocks noGrp="1"/>
          </p:cNvSpPr>
          <p:nvPr>
            <p:ph type="dt" sz="half" idx="12"/>
          </p:nvPr>
        </p:nvSpPr>
        <p:spPr/>
        <p:txBody>
          <a:bodyPr/>
          <a:lstStyle>
            <a:lvl1pPr>
              <a:defRPr/>
            </a:lvl1pPr>
          </a:lstStyle>
          <a:p>
            <a:endParaRPr lang="ru-RU" altLang="ru-RU">
              <a:solidFill>
                <a:srgbClr val="FFFFFF"/>
              </a:solidFill>
            </a:endParaRPr>
          </a:p>
        </p:txBody>
      </p:sp>
    </p:spTree>
    <p:extLst>
      <p:ext uri="{BB962C8B-B14F-4D97-AF65-F5344CB8AC3E}">
        <p14:creationId xmlns="" xmlns:p14="http://schemas.microsoft.com/office/powerpoint/2010/main" val="38927152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06498" name="Group 2"/>
          <p:cNvGrpSpPr>
            <a:grpSpLocks/>
          </p:cNvGrpSpPr>
          <p:nvPr/>
        </p:nvGrpSpPr>
        <p:grpSpPr bwMode="auto">
          <a:xfrm>
            <a:off x="1658938" y="1600200"/>
            <a:ext cx="6837362" cy="3200400"/>
            <a:chOff x="1045" y="1008"/>
            <a:chExt cx="4307" cy="2016"/>
          </a:xfrm>
        </p:grpSpPr>
        <p:sp>
          <p:nvSpPr>
            <p:cNvPr id="106499" name="Oval 3"/>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6500" name="Oval 4"/>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 xmlns:a14="http://schemas.microsoft.com/office/drawing/2010/main" w="952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6501"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 xmlns:a14="http://schemas.microsoft.com/office/drawing/2010/main">
                  <a:solidFill>
                    <a:srgbClr val="E0E0F0"/>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6502" name="Oval 6"/>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 xmlns:a14="http://schemas.microsoft.com/office/drawing/2010/main" w="2857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6503" name="Oval 7"/>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 xmlns:a14="http://schemas.microsoft.com/office/drawing/2010/main" w="952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6504"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 xmlns:a14="http://schemas.microsoft.com/office/drawing/2010/main">
                  <a:solidFill>
                    <a:srgbClr val="E0E0F0"/>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grpSp>
      <p:sp>
        <p:nvSpPr>
          <p:cNvPr id="106505" name="Rectangle 9"/>
          <p:cNvSpPr>
            <a:spLocks noGrp="1" noChangeArrowheads="1"/>
          </p:cNvSpPr>
          <p:nvPr>
            <p:ph type="dt" sz="half" idx="2"/>
          </p:nvPr>
        </p:nvSpPr>
        <p:spPr/>
        <p:txBody>
          <a:bodyPr/>
          <a:lstStyle>
            <a:lvl1pPr>
              <a:defRPr/>
            </a:lvl1pPr>
          </a:lstStyle>
          <a:p>
            <a:endParaRPr lang="ru-RU" altLang="ru-RU">
              <a:solidFill>
                <a:srgbClr val="000000"/>
              </a:solidFill>
            </a:endParaRPr>
          </a:p>
        </p:txBody>
      </p:sp>
      <p:sp>
        <p:nvSpPr>
          <p:cNvPr id="106506" name="Rectangle 10"/>
          <p:cNvSpPr>
            <a:spLocks noGrp="1" noChangeArrowheads="1"/>
          </p:cNvSpPr>
          <p:nvPr>
            <p:ph type="ftr" sz="quarter" idx="3"/>
          </p:nvPr>
        </p:nvSpPr>
        <p:spPr/>
        <p:txBody>
          <a:bodyPr/>
          <a:lstStyle>
            <a:lvl1pPr>
              <a:defRPr/>
            </a:lvl1pPr>
          </a:lstStyle>
          <a:p>
            <a:endParaRPr lang="ru-RU" altLang="ru-RU">
              <a:solidFill>
                <a:srgbClr val="000000"/>
              </a:solidFill>
            </a:endParaRPr>
          </a:p>
        </p:txBody>
      </p:sp>
      <p:sp>
        <p:nvSpPr>
          <p:cNvPr id="106507" name="Rectangle 11"/>
          <p:cNvSpPr>
            <a:spLocks noGrp="1" noChangeArrowheads="1"/>
          </p:cNvSpPr>
          <p:nvPr>
            <p:ph type="sldNum" sz="quarter" idx="4"/>
          </p:nvPr>
        </p:nvSpPr>
        <p:spPr/>
        <p:txBody>
          <a:bodyPr/>
          <a:lstStyle>
            <a:lvl1pPr>
              <a:defRPr/>
            </a:lvl1pPr>
          </a:lstStyle>
          <a:p>
            <a:fld id="{AD89C5BF-7B77-47D0-8E8D-4E169501E1B0}" type="slidenum">
              <a:rPr lang="ru-RU" altLang="ru-RU">
                <a:solidFill>
                  <a:srgbClr val="000000"/>
                </a:solidFill>
              </a:rPr>
              <a:pPr/>
              <a:t>‹#›</a:t>
            </a:fld>
            <a:endParaRPr lang="ru-RU" altLang="ru-RU">
              <a:solidFill>
                <a:srgbClr val="000000"/>
              </a:solidFill>
            </a:endParaRPr>
          </a:p>
        </p:txBody>
      </p:sp>
      <p:sp>
        <p:nvSpPr>
          <p:cNvPr id="106508" name="Rectangle 12"/>
          <p:cNvSpPr>
            <a:spLocks noGrp="1" noChangeArrowheads="1"/>
          </p:cNvSpPr>
          <p:nvPr>
            <p:ph type="ctrTitle"/>
          </p:nvPr>
        </p:nvSpPr>
        <p:spPr>
          <a:xfrm>
            <a:off x="685800" y="1219200"/>
            <a:ext cx="7772400" cy="1933575"/>
          </a:xfrm>
        </p:spPr>
        <p:txBody>
          <a:bodyPr anchor="b"/>
          <a:lstStyle>
            <a:lvl1pPr algn="r">
              <a:defRPr sz="4400"/>
            </a:lvl1pPr>
          </a:lstStyle>
          <a:p>
            <a:pPr lvl="0"/>
            <a:r>
              <a:rPr lang="ru-RU" altLang="ru-RU" noProof="0" smtClean="0"/>
              <a:t>Образец заголовка</a:t>
            </a:r>
          </a:p>
        </p:txBody>
      </p:sp>
      <p:sp>
        <p:nvSpPr>
          <p:cNvPr id="106509"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pPr lvl="0"/>
            <a:r>
              <a:rPr lang="ru-RU" altLang="ru-RU" noProof="0" smtClean="0"/>
              <a:t>Образец подзаголовка</a:t>
            </a:r>
          </a:p>
        </p:txBody>
      </p:sp>
    </p:spTree>
    <p:extLst>
      <p:ext uri="{BB962C8B-B14F-4D97-AF65-F5344CB8AC3E}">
        <p14:creationId xmlns="" xmlns:p14="http://schemas.microsoft.com/office/powerpoint/2010/main" val="755904769"/>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305B5651-DA52-4274-83E5-BF59CEF47FD1}"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19285988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172DED6A-538A-4EA3-ACFD-A6E06DC22DF2}"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7537960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B729663D-A43D-4A45-92E0-A96C0AEB01DD}"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913500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AE6C23CC-CA84-4A08-8E3A-143BAF869B03}"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4729481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81F4532D-288E-460D-997B-CF7007CCF849}"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646477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1B281B0D-8560-44F5-BCE6-2CC491F2AC16}"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3888873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97157659-161C-45A4-9451-E1F289AEB114}"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908492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77C4495B-66B7-4EDA-B426-C6A16FB56C62}"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423725484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1B90561F-6EFE-4153-AAF5-C93B5F546104}"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0623874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F30E154-9DCB-4EE5-BA78-ADA143D84BE4}"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14328665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62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62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2139A14-4A18-4A8F-BA60-D1046251EED2}"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3628195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3666"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3667" name="Rectangle 3"/>
          <p:cNvSpPr>
            <a:spLocks noGrp="1" noChangeArrowheads="1"/>
          </p:cNvSpPr>
          <p:nvPr>
            <p:ph type="ctrTitle"/>
          </p:nvPr>
        </p:nvSpPr>
        <p:spPr>
          <a:xfrm>
            <a:off x="762000" y="1371600"/>
            <a:ext cx="7696200" cy="2057400"/>
          </a:xfrm>
        </p:spPr>
        <p:txBody>
          <a:bodyPr/>
          <a:lstStyle>
            <a:lvl1pPr>
              <a:defRPr sz="5400"/>
            </a:lvl1pPr>
          </a:lstStyle>
          <a:p>
            <a:pPr lvl="0"/>
            <a:r>
              <a:rPr lang="ru-RU" altLang="ru-RU" noProof="0" smtClean="0"/>
              <a:t>Образец заголовка</a:t>
            </a:r>
          </a:p>
        </p:txBody>
      </p:sp>
      <p:sp>
        <p:nvSpPr>
          <p:cNvPr id="113668"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pPr lvl="0"/>
            <a:r>
              <a:rPr lang="ru-RU" altLang="ru-RU" noProof="0" smtClean="0"/>
              <a:t>Образец подзаголовка</a:t>
            </a:r>
          </a:p>
        </p:txBody>
      </p:sp>
      <p:sp>
        <p:nvSpPr>
          <p:cNvPr id="113669" name="Rectangle 5"/>
          <p:cNvSpPr>
            <a:spLocks noGrp="1" noChangeArrowheads="1"/>
          </p:cNvSpPr>
          <p:nvPr>
            <p:ph type="dt" sz="half" idx="2"/>
          </p:nvPr>
        </p:nvSpPr>
        <p:spPr>
          <a:xfrm>
            <a:off x="457200" y="6248400"/>
            <a:ext cx="2133600" cy="457200"/>
          </a:xfrm>
        </p:spPr>
        <p:txBody>
          <a:bodyPr/>
          <a:lstStyle>
            <a:lvl1pPr>
              <a:defRPr/>
            </a:lvl1pPr>
          </a:lstStyle>
          <a:p>
            <a:endParaRPr lang="ru-RU" altLang="ru-RU">
              <a:solidFill>
                <a:srgbClr val="000000"/>
              </a:solidFill>
            </a:endParaRPr>
          </a:p>
        </p:txBody>
      </p:sp>
      <p:sp>
        <p:nvSpPr>
          <p:cNvPr id="113670" name="Rectangle 6"/>
          <p:cNvSpPr>
            <a:spLocks noGrp="1" noChangeArrowheads="1"/>
          </p:cNvSpPr>
          <p:nvPr>
            <p:ph type="ftr" sz="quarter" idx="3"/>
          </p:nvPr>
        </p:nvSpPr>
        <p:spPr/>
        <p:txBody>
          <a:bodyPr/>
          <a:lstStyle>
            <a:lvl1pPr>
              <a:defRPr/>
            </a:lvl1pPr>
          </a:lstStyle>
          <a:p>
            <a:endParaRPr lang="ru-RU" altLang="ru-RU">
              <a:solidFill>
                <a:srgbClr val="000000"/>
              </a:solidFill>
            </a:endParaRPr>
          </a:p>
        </p:txBody>
      </p:sp>
      <p:sp>
        <p:nvSpPr>
          <p:cNvPr id="113671" name="Rectangle 7"/>
          <p:cNvSpPr>
            <a:spLocks noGrp="1" noChangeArrowheads="1"/>
          </p:cNvSpPr>
          <p:nvPr>
            <p:ph type="sldNum" sz="quarter" idx="4"/>
          </p:nvPr>
        </p:nvSpPr>
        <p:spPr>
          <a:xfrm>
            <a:off x="6553200" y="6248400"/>
            <a:ext cx="2133600" cy="457200"/>
          </a:xfrm>
        </p:spPr>
        <p:txBody>
          <a:bodyPr/>
          <a:lstStyle>
            <a:lvl1pPr>
              <a:defRPr b="1"/>
            </a:lvl1pPr>
          </a:lstStyle>
          <a:p>
            <a:fld id="{7BFEC19D-2195-4F31-B062-97B06EF1C051}" type="slidenum">
              <a:rPr lang="ru-RU" altLang="ru-RU">
                <a:solidFill>
                  <a:srgbClr val="000000"/>
                </a:solidFill>
              </a:rPr>
              <a:pPr/>
              <a:t>‹#›</a:t>
            </a:fld>
            <a:endParaRPr lang="ru-RU" altLang="ru-RU">
              <a:solidFill>
                <a:srgbClr val="000000"/>
              </a:solidFill>
            </a:endParaRPr>
          </a:p>
        </p:txBody>
      </p:sp>
      <p:grpSp>
        <p:nvGrpSpPr>
          <p:cNvPr id="113672" name="Group 8"/>
          <p:cNvGrpSpPr>
            <a:grpSpLocks/>
          </p:cNvGrpSpPr>
          <p:nvPr/>
        </p:nvGrpSpPr>
        <p:grpSpPr bwMode="auto">
          <a:xfrm>
            <a:off x="381000" y="304800"/>
            <a:ext cx="8391525" cy="5791200"/>
            <a:chOff x="240" y="192"/>
            <a:chExt cx="5286" cy="3648"/>
          </a:xfrm>
        </p:grpSpPr>
        <p:sp>
          <p:nvSpPr>
            <p:cNvPr id="113673"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pPr algn="ctr" fontAlgn="base">
                <a:spcBef>
                  <a:spcPct val="0"/>
                </a:spcBef>
                <a:spcAft>
                  <a:spcPct val="0"/>
                </a:spcAft>
              </a:pPr>
              <a:endParaRPr lang="ru-RU" altLang="ru-RU" sz="2400">
                <a:solidFill>
                  <a:srgbClr val="000000"/>
                </a:solidFill>
              </a:endParaRPr>
            </a:p>
          </p:txBody>
        </p:sp>
        <p:sp>
          <p:nvSpPr>
            <p:cNvPr id="113674"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3675"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p>
              <a:pPr algn="ctr" fontAlgn="base">
                <a:spcBef>
                  <a:spcPct val="0"/>
                </a:spcBef>
                <a:spcAft>
                  <a:spcPct val="0"/>
                </a:spcAft>
              </a:pPr>
              <a:endParaRPr lang="ru-RU" altLang="ru-RU" sz="2400">
                <a:solidFill>
                  <a:srgbClr val="000000"/>
                </a:solidFill>
              </a:endParaRPr>
            </a:p>
          </p:txBody>
        </p:sp>
        <p:sp>
          <p:nvSpPr>
            <p:cNvPr id="113676"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3677"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000000"/>
                </a:solidFill>
                <a:latin typeface="Arial" charset="0"/>
              </a:endParaRPr>
            </a:p>
          </p:txBody>
        </p:sp>
        <p:sp>
          <p:nvSpPr>
            <p:cNvPr id="113678"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grpSp>
    </p:spTree>
    <p:extLst>
      <p:ext uri="{BB962C8B-B14F-4D97-AF65-F5344CB8AC3E}">
        <p14:creationId xmlns="" xmlns:p14="http://schemas.microsoft.com/office/powerpoint/2010/main" val="1716927873"/>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1EF44603-F652-49C5-911C-8216C4D5652D}"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0968000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2F721C0A-FCE3-4476-A19B-447BBA0D5FB0}"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44639242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A616C16C-511E-4673-960F-39C687947D54}"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32449142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000000"/>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000000"/>
              </a:solidFill>
            </a:endParaRPr>
          </a:p>
        </p:txBody>
      </p:sp>
      <p:sp>
        <p:nvSpPr>
          <p:cNvPr id="9" name="Номер слайда 8"/>
          <p:cNvSpPr>
            <a:spLocks noGrp="1"/>
          </p:cNvSpPr>
          <p:nvPr>
            <p:ph type="sldNum" sz="quarter" idx="12"/>
          </p:nvPr>
        </p:nvSpPr>
        <p:spPr/>
        <p:txBody>
          <a:bodyPr/>
          <a:lstStyle>
            <a:lvl1pPr>
              <a:defRPr/>
            </a:lvl1pPr>
          </a:lstStyle>
          <a:p>
            <a:fld id="{89404B0C-9D4E-4B33-8CEB-EED6D966EA03}"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4191484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FD9BC5C7-A236-4746-93FD-A502AA48D874}"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02868124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000000"/>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000000"/>
              </a:solidFill>
            </a:endParaRPr>
          </a:p>
        </p:txBody>
      </p:sp>
      <p:sp>
        <p:nvSpPr>
          <p:cNvPr id="5" name="Номер слайда 4"/>
          <p:cNvSpPr>
            <a:spLocks noGrp="1"/>
          </p:cNvSpPr>
          <p:nvPr>
            <p:ph type="sldNum" sz="quarter" idx="12"/>
          </p:nvPr>
        </p:nvSpPr>
        <p:spPr/>
        <p:txBody>
          <a:bodyPr/>
          <a:lstStyle>
            <a:lvl1pPr>
              <a:defRPr/>
            </a:lvl1pPr>
          </a:lstStyle>
          <a:p>
            <a:fld id="{F9614EF8-2740-4CD1-A235-D82C14E1B1BE}"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378041011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000000"/>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000000"/>
              </a:solidFill>
            </a:endParaRPr>
          </a:p>
        </p:txBody>
      </p:sp>
      <p:sp>
        <p:nvSpPr>
          <p:cNvPr id="4" name="Номер слайда 3"/>
          <p:cNvSpPr>
            <a:spLocks noGrp="1"/>
          </p:cNvSpPr>
          <p:nvPr>
            <p:ph type="sldNum" sz="quarter" idx="12"/>
          </p:nvPr>
        </p:nvSpPr>
        <p:spPr/>
        <p:txBody>
          <a:bodyPr/>
          <a:lstStyle>
            <a:lvl1pPr>
              <a:defRPr/>
            </a:lvl1pPr>
          </a:lstStyle>
          <a:p>
            <a:fld id="{82356454-4172-4A5C-AC81-D4B61469A041}"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41746376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86D4116D-B1AC-4C92-94E8-07F42AEE5AFD}"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4803263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000000"/>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000000"/>
              </a:solidFill>
            </a:endParaRPr>
          </a:p>
        </p:txBody>
      </p:sp>
      <p:sp>
        <p:nvSpPr>
          <p:cNvPr id="7" name="Номер слайда 6"/>
          <p:cNvSpPr>
            <a:spLocks noGrp="1"/>
          </p:cNvSpPr>
          <p:nvPr>
            <p:ph type="sldNum" sz="quarter" idx="12"/>
          </p:nvPr>
        </p:nvSpPr>
        <p:spPr/>
        <p:txBody>
          <a:bodyPr/>
          <a:lstStyle>
            <a:lvl1pPr>
              <a:defRPr/>
            </a:lvl1pPr>
          </a:lstStyle>
          <a:p>
            <a:fld id="{EEA86217-64D0-4AF6-9ABD-D48039144AFE}"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7583334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9033A8EB-FEE4-4307-99C0-1A7B4DEEC5F2}"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8927185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0"/>
            <a:ext cx="2057400" cy="5597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533400"/>
            <a:ext cx="6019800" cy="5597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p:txBody>
          <a:bodyPr/>
          <a:lstStyle>
            <a:lvl1pPr>
              <a:defRPr/>
            </a:lvl1pPr>
          </a:lstStyle>
          <a:p>
            <a:fld id="{57C05BC8-F2FE-46A1-A333-CFC29CFFEDDB}"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23520443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33400"/>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828800"/>
            <a:ext cx="8229600" cy="4302125"/>
          </a:xfrm>
        </p:spPr>
        <p:txBody>
          <a:bodyPr/>
          <a:lstStyle/>
          <a:p>
            <a:endParaRPr lang="ru-RU"/>
          </a:p>
        </p:txBody>
      </p:sp>
      <p:sp>
        <p:nvSpPr>
          <p:cNvPr id="4" name="Дата 3"/>
          <p:cNvSpPr>
            <a:spLocks noGrp="1"/>
          </p:cNvSpPr>
          <p:nvPr>
            <p:ph type="dt" sz="half" idx="10"/>
          </p:nvPr>
        </p:nvSpPr>
        <p:spPr>
          <a:xfrm>
            <a:off x="457200" y="6248400"/>
            <a:ext cx="1676400" cy="457200"/>
          </a:xfrm>
        </p:spPr>
        <p:txBody>
          <a:bodyPr/>
          <a:lstStyle>
            <a:lvl1pPr>
              <a:defRPr/>
            </a:lvl1pPr>
          </a:lstStyle>
          <a:p>
            <a:endParaRPr lang="ru-RU" altLang="ru-RU">
              <a:solidFill>
                <a:srgbClr val="000000"/>
              </a:solidFill>
            </a:endParaRPr>
          </a:p>
        </p:txBody>
      </p:sp>
      <p:sp>
        <p:nvSpPr>
          <p:cNvPr id="5" name="Нижний колонтитул 4"/>
          <p:cNvSpPr>
            <a:spLocks noGrp="1"/>
          </p:cNvSpPr>
          <p:nvPr>
            <p:ph type="ftr" sz="quarter" idx="11"/>
          </p:nvPr>
        </p:nvSpPr>
        <p:spPr>
          <a:xfrm>
            <a:off x="3124200" y="6248400"/>
            <a:ext cx="2895600" cy="457200"/>
          </a:xfrm>
        </p:spPr>
        <p:txBody>
          <a:bodyPr/>
          <a:lstStyle>
            <a:lvl1pPr>
              <a:defRPr/>
            </a:lvl1pPr>
          </a:lstStyle>
          <a:p>
            <a:endParaRPr lang="ru-RU" altLang="ru-RU">
              <a:solidFill>
                <a:srgbClr val="000000"/>
              </a:solidFill>
            </a:endParaRPr>
          </a:p>
        </p:txBody>
      </p:sp>
      <p:sp>
        <p:nvSpPr>
          <p:cNvPr id="6" name="Номер слайда 5"/>
          <p:cNvSpPr>
            <a:spLocks noGrp="1"/>
          </p:cNvSpPr>
          <p:nvPr>
            <p:ph type="sldNum" sz="quarter" idx="12"/>
          </p:nvPr>
        </p:nvSpPr>
        <p:spPr>
          <a:xfrm>
            <a:off x="6781800" y="6248400"/>
            <a:ext cx="1905000" cy="457200"/>
          </a:xfrm>
        </p:spPr>
        <p:txBody>
          <a:bodyPr/>
          <a:lstStyle>
            <a:lvl1pPr>
              <a:defRPr/>
            </a:lvl1pPr>
          </a:lstStyle>
          <a:p>
            <a:fld id="{6A042A2C-80D1-4703-AB35-EA57D9843AA7}" type="slidenum">
              <a:rPr lang="ru-RU" altLang="ru-RU">
                <a:solidFill>
                  <a:srgbClr val="000000"/>
                </a:solidFill>
              </a:rPr>
              <a:pPr/>
              <a:t>‹#›</a:t>
            </a:fld>
            <a:endParaRPr lang="ru-RU" altLang="ru-RU">
              <a:solidFill>
                <a:srgbClr val="000000"/>
              </a:solidFill>
            </a:endParaRPr>
          </a:p>
        </p:txBody>
      </p:sp>
    </p:spTree>
    <p:extLst>
      <p:ext uri="{BB962C8B-B14F-4D97-AF65-F5344CB8AC3E}">
        <p14:creationId xmlns="" xmlns:p14="http://schemas.microsoft.com/office/powerpoint/2010/main" val="86298096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701925" y="2130425"/>
            <a:ext cx="4800600" cy="1470025"/>
          </a:xfrm>
        </p:spPr>
        <p:txBody>
          <a:bodyPr/>
          <a:lstStyle>
            <a:lvl1pPr>
              <a:buClr>
                <a:srgbClr val="FFFFFF"/>
              </a:buClr>
              <a:defRPr/>
            </a:lvl1pPr>
          </a:lstStyle>
          <a:p>
            <a:pPr lvl="0"/>
            <a:r>
              <a:rPr lang="en-US" noProof="0" smtClean="0"/>
              <a:t>Образец заголовка</a:t>
            </a:r>
          </a:p>
        </p:txBody>
      </p:sp>
      <p:sp>
        <p:nvSpPr>
          <p:cNvPr id="13315" name="Rectangle 3"/>
          <p:cNvSpPr>
            <a:spLocks noGrp="1" noChangeArrowheads="1"/>
          </p:cNvSpPr>
          <p:nvPr>
            <p:ph type="subTitle" idx="1"/>
          </p:nvPr>
        </p:nvSpPr>
        <p:spPr>
          <a:xfrm>
            <a:off x="2701925" y="3886200"/>
            <a:ext cx="4114800" cy="1752600"/>
          </a:xfrm>
        </p:spPr>
        <p:txBody>
          <a:bodyPr/>
          <a:lstStyle>
            <a:lvl1pPr marL="0" indent="0">
              <a:buClr>
                <a:srgbClr val="FFFFFF"/>
              </a:buClr>
              <a:buFontTx/>
              <a:buNone/>
              <a:defRPr/>
            </a:lvl1pPr>
          </a:lstStyle>
          <a:p>
            <a:pPr lvl="0"/>
            <a:r>
              <a:rPr lang="en-US" noProof="0" smtClean="0"/>
              <a:t>Образец подзаголовка</a:t>
            </a:r>
          </a:p>
        </p:txBody>
      </p:sp>
      <p:sp>
        <p:nvSpPr>
          <p:cNvPr id="4" name="Rectangle 4"/>
          <p:cNvSpPr>
            <a:spLocks noGrp="1" noChangeArrowheads="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cs typeface="+mn-cs"/>
              </a:defRPr>
            </a:lvl1pPr>
          </a:lstStyle>
          <a:p>
            <a:pPr>
              <a:defRPr/>
            </a:pPr>
            <a:fld id="{1C6A3453-B90F-43E6-8DB6-9CD26431299A}" type="slidenum">
              <a:rPr lang="en-US"/>
              <a:pPr>
                <a:defRPr/>
              </a:pPr>
              <a:t>‹#›</a:t>
            </a:fld>
            <a:endParaRPr lang="en-US"/>
          </a:p>
        </p:txBody>
      </p:sp>
    </p:spTree>
    <p:extLst>
      <p:ext uri="{BB962C8B-B14F-4D97-AF65-F5344CB8AC3E}">
        <p14:creationId xmlns="" xmlns:p14="http://schemas.microsoft.com/office/powerpoint/2010/main" val="26042481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6" name="Номер слайда 5"/>
          <p:cNvSpPr>
            <a:spLocks noGrp="1"/>
          </p:cNvSpPr>
          <p:nvPr>
            <p:ph type="sldNum" sz="quarter" idx="12"/>
          </p:nvPr>
        </p:nvSpPr>
        <p:spPr/>
        <p:txBody>
          <a:bodyPr/>
          <a:lstStyle>
            <a:lvl1pPr fontAlgn="auto">
              <a:spcBef>
                <a:spcPts val="0"/>
              </a:spcBef>
              <a:spcAft>
                <a:spcPts val="0"/>
              </a:spcAft>
              <a:defRPr>
                <a:cs typeface="+mn-cs"/>
              </a:defRPr>
            </a:lvl1pPr>
          </a:lstStyle>
          <a:p>
            <a:pPr>
              <a:defRPr/>
            </a:pPr>
            <a:fld id="{DD9E01D9-2F35-4299-8E17-9F93E5F19FE4}" type="slidenum">
              <a:rPr lang="en-US"/>
              <a:pPr>
                <a:defRPr/>
              </a:pPr>
              <a:t>‹#›</a:t>
            </a:fld>
            <a:endParaRPr lang="en-US"/>
          </a:p>
        </p:txBody>
      </p:sp>
    </p:spTree>
    <p:extLst>
      <p:ext uri="{BB962C8B-B14F-4D97-AF65-F5344CB8AC3E}">
        <p14:creationId xmlns="" xmlns:p14="http://schemas.microsoft.com/office/powerpoint/2010/main" val="308001563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6" name="Номер слайда 5"/>
          <p:cNvSpPr>
            <a:spLocks noGrp="1"/>
          </p:cNvSpPr>
          <p:nvPr>
            <p:ph type="sldNum" sz="quarter" idx="12"/>
          </p:nvPr>
        </p:nvSpPr>
        <p:spPr/>
        <p:txBody>
          <a:bodyPr/>
          <a:lstStyle>
            <a:lvl1pPr fontAlgn="auto">
              <a:spcBef>
                <a:spcPts val="0"/>
              </a:spcBef>
              <a:spcAft>
                <a:spcPts val="0"/>
              </a:spcAft>
              <a:defRPr>
                <a:cs typeface="+mn-cs"/>
              </a:defRPr>
            </a:lvl1pPr>
          </a:lstStyle>
          <a:p>
            <a:pPr>
              <a:defRPr/>
            </a:pPr>
            <a:fld id="{09F687C7-D799-4741-AF91-C4DAB819A655}" type="slidenum">
              <a:rPr lang="en-US"/>
              <a:pPr>
                <a:defRPr/>
              </a:pPr>
              <a:t>‹#›</a:t>
            </a:fld>
            <a:endParaRPr lang="en-US"/>
          </a:p>
        </p:txBody>
      </p:sp>
    </p:spTree>
    <p:extLst>
      <p:ext uri="{BB962C8B-B14F-4D97-AF65-F5344CB8AC3E}">
        <p14:creationId xmlns="" xmlns:p14="http://schemas.microsoft.com/office/powerpoint/2010/main" val="1961118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B48401C1-988E-4D78-88C7-0D1ADDCD624C}"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0750572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7" name="Номер слайда 6"/>
          <p:cNvSpPr>
            <a:spLocks noGrp="1"/>
          </p:cNvSpPr>
          <p:nvPr>
            <p:ph type="sldNum" sz="quarter" idx="12"/>
          </p:nvPr>
        </p:nvSpPr>
        <p:spPr/>
        <p:txBody>
          <a:bodyPr/>
          <a:lstStyle>
            <a:lvl1pPr fontAlgn="auto">
              <a:spcBef>
                <a:spcPts val="0"/>
              </a:spcBef>
              <a:spcAft>
                <a:spcPts val="0"/>
              </a:spcAft>
              <a:defRPr>
                <a:cs typeface="+mn-cs"/>
              </a:defRPr>
            </a:lvl1pPr>
          </a:lstStyle>
          <a:p>
            <a:pPr>
              <a:defRPr/>
            </a:pPr>
            <a:fld id="{A15DC335-A6FB-4AA8-A674-F403CCFDD7BA}" type="slidenum">
              <a:rPr lang="en-US"/>
              <a:pPr>
                <a:defRPr/>
              </a:pPr>
              <a:t>‹#›</a:t>
            </a:fld>
            <a:endParaRPr lang="en-US"/>
          </a:p>
        </p:txBody>
      </p:sp>
    </p:spTree>
    <p:extLst>
      <p:ext uri="{BB962C8B-B14F-4D97-AF65-F5344CB8AC3E}">
        <p14:creationId xmlns="" xmlns:p14="http://schemas.microsoft.com/office/powerpoint/2010/main" val="11542447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8" name="Нижний колонтитул 7"/>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9" name="Номер слайда 8"/>
          <p:cNvSpPr>
            <a:spLocks noGrp="1"/>
          </p:cNvSpPr>
          <p:nvPr>
            <p:ph type="sldNum" sz="quarter" idx="12"/>
          </p:nvPr>
        </p:nvSpPr>
        <p:spPr/>
        <p:txBody>
          <a:bodyPr/>
          <a:lstStyle>
            <a:lvl1pPr fontAlgn="auto">
              <a:spcBef>
                <a:spcPts val="0"/>
              </a:spcBef>
              <a:spcAft>
                <a:spcPts val="0"/>
              </a:spcAft>
              <a:defRPr>
                <a:cs typeface="+mn-cs"/>
              </a:defRPr>
            </a:lvl1pPr>
          </a:lstStyle>
          <a:p>
            <a:pPr>
              <a:defRPr/>
            </a:pPr>
            <a:fld id="{EEC86C2B-755E-484E-977F-D8317CE9F583}" type="slidenum">
              <a:rPr lang="en-US"/>
              <a:pPr>
                <a:defRPr/>
              </a:pPr>
              <a:t>‹#›</a:t>
            </a:fld>
            <a:endParaRPr lang="en-US"/>
          </a:p>
        </p:txBody>
      </p:sp>
    </p:spTree>
    <p:extLst>
      <p:ext uri="{BB962C8B-B14F-4D97-AF65-F5344CB8AC3E}">
        <p14:creationId xmlns="" xmlns:p14="http://schemas.microsoft.com/office/powerpoint/2010/main" val="174626477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4" name="Нижний колонтитул 3"/>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5" name="Номер слайда 4"/>
          <p:cNvSpPr>
            <a:spLocks noGrp="1"/>
          </p:cNvSpPr>
          <p:nvPr>
            <p:ph type="sldNum" sz="quarter" idx="12"/>
          </p:nvPr>
        </p:nvSpPr>
        <p:spPr/>
        <p:txBody>
          <a:bodyPr/>
          <a:lstStyle>
            <a:lvl1pPr fontAlgn="auto">
              <a:spcBef>
                <a:spcPts val="0"/>
              </a:spcBef>
              <a:spcAft>
                <a:spcPts val="0"/>
              </a:spcAft>
              <a:defRPr>
                <a:cs typeface="+mn-cs"/>
              </a:defRPr>
            </a:lvl1pPr>
          </a:lstStyle>
          <a:p>
            <a:pPr>
              <a:defRPr/>
            </a:pPr>
            <a:fld id="{56CA31A7-5223-466F-B965-D650EA8B2A24}" type="slidenum">
              <a:rPr lang="en-US"/>
              <a:pPr>
                <a:defRPr/>
              </a:pPr>
              <a:t>‹#›</a:t>
            </a:fld>
            <a:endParaRPr lang="en-US"/>
          </a:p>
        </p:txBody>
      </p:sp>
    </p:spTree>
    <p:extLst>
      <p:ext uri="{BB962C8B-B14F-4D97-AF65-F5344CB8AC3E}">
        <p14:creationId xmlns="" xmlns:p14="http://schemas.microsoft.com/office/powerpoint/2010/main" val="291954175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3" name="Нижний колонтитул 2"/>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4" name="Номер слайда 3"/>
          <p:cNvSpPr>
            <a:spLocks noGrp="1"/>
          </p:cNvSpPr>
          <p:nvPr>
            <p:ph type="sldNum" sz="quarter" idx="12"/>
          </p:nvPr>
        </p:nvSpPr>
        <p:spPr/>
        <p:txBody>
          <a:bodyPr/>
          <a:lstStyle>
            <a:lvl1pPr fontAlgn="auto">
              <a:spcBef>
                <a:spcPts val="0"/>
              </a:spcBef>
              <a:spcAft>
                <a:spcPts val="0"/>
              </a:spcAft>
              <a:defRPr>
                <a:cs typeface="+mn-cs"/>
              </a:defRPr>
            </a:lvl1pPr>
          </a:lstStyle>
          <a:p>
            <a:pPr>
              <a:defRPr/>
            </a:pPr>
            <a:fld id="{76BEE00D-1183-408E-9881-4796BD3F2B56}" type="slidenum">
              <a:rPr lang="en-US"/>
              <a:pPr>
                <a:defRPr/>
              </a:pPr>
              <a:t>‹#›</a:t>
            </a:fld>
            <a:endParaRPr lang="en-US"/>
          </a:p>
        </p:txBody>
      </p:sp>
    </p:spTree>
    <p:extLst>
      <p:ext uri="{BB962C8B-B14F-4D97-AF65-F5344CB8AC3E}">
        <p14:creationId xmlns="" xmlns:p14="http://schemas.microsoft.com/office/powerpoint/2010/main" val="72601380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7" name="Номер слайда 6"/>
          <p:cNvSpPr>
            <a:spLocks noGrp="1"/>
          </p:cNvSpPr>
          <p:nvPr>
            <p:ph type="sldNum" sz="quarter" idx="12"/>
          </p:nvPr>
        </p:nvSpPr>
        <p:spPr/>
        <p:txBody>
          <a:bodyPr/>
          <a:lstStyle>
            <a:lvl1pPr fontAlgn="auto">
              <a:spcBef>
                <a:spcPts val="0"/>
              </a:spcBef>
              <a:spcAft>
                <a:spcPts val="0"/>
              </a:spcAft>
              <a:defRPr>
                <a:cs typeface="+mn-cs"/>
              </a:defRPr>
            </a:lvl1pPr>
          </a:lstStyle>
          <a:p>
            <a:pPr>
              <a:defRPr/>
            </a:pPr>
            <a:fld id="{E7596D24-92AE-477F-80D1-750DB3506048}" type="slidenum">
              <a:rPr lang="en-US"/>
              <a:pPr>
                <a:defRPr/>
              </a:pPr>
              <a:t>‹#›</a:t>
            </a:fld>
            <a:endParaRPr lang="en-US"/>
          </a:p>
        </p:txBody>
      </p:sp>
    </p:spTree>
    <p:extLst>
      <p:ext uri="{BB962C8B-B14F-4D97-AF65-F5344CB8AC3E}">
        <p14:creationId xmlns="" xmlns:p14="http://schemas.microsoft.com/office/powerpoint/2010/main" val="38127177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6" name="Нижний колонтитул 5"/>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7" name="Номер слайда 6"/>
          <p:cNvSpPr>
            <a:spLocks noGrp="1"/>
          </p:cNvSpPr>
          <p:nvPr>
            <p:ph type="sldNum" sz="quarter" idx="12"/>
          </p:nvPr>
        </p:nvSpPr>
        <p:spPr/>
        <p:txBody>
          <a:bodyPr/>
          <a:lstStyle>
            <a:lvl1pPr fontAlgn="auto">
              <a:spcBef>
                <a:spcPts val="0"/>
              </a:spcBef>
              <a:spcAft>
                <a:spcPts val="0"/>
              </a:spcAft>
              <a:defRPr>
                <a:cs typeface="+mn-cs"/>
              </a:defRPr>
            </a:lvl1pPr>
          </a:lstStyle>
          <a:p>
            <a:pPr>
              <a:defRPr/>
            </a:pPr>
            <a:fld id="{216FDD96-DCC2-47A4-8FC4-37F5E2B9ADD2}" type="slidenum">
              <a:rPr lang="en-US"/>
              <a:pPr>
                <a:defRPr/>
              </a:pPr>
              <a:t>‹#›</a:t>
            </a:fld>
            <a:endParaRPr lang="en-US"/>
          </a:p>
        </p:txBody>
      </p:sp>
    </p:spTree>
    <p:extLst>
      <p:ext uri="{BB962C8B-B14F-4D97-AF65-F5344CB8AC3E}">
        <p14:creationId xmlns="" xmlns:p14="http://schemas.microsoft.com/office/powerpoint/2010/main" val="54800361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6" name="Номер слайда 5"/>
          <p:cNvSpPr>
            <a:spLocks noGrp="1"/>
          </p:cNvSpPr>
          <p:nvPr>
            <p:ph type="sldNum" sz="quarter" idx="12"/>
          </p:nvPr>
        </p:nvSpPr>
        <p:spPr/>
        <p:txBody>
          <a:bodyPr/>
          <a:lstStyle>
            <a:lvl1pPr fontAlgn="auto">
              <a:spcBef>
                <a:spcPts val="0"/>
              </a:spcBef>
              <a:spcAft>
                <a:spcPts val="0"/>
              </a:spcAft>
              <a:defRPr>
                <a:cs typeface="+mn-cs"/>
              </a:defRPr>
            </a:lvl1pPr>
          </a:lstStyle>
          <a:p>
            <a:pPr>
              <a:defRPr/>
            </a:pPr>
            <a:fld id="{C2B9BF4A-9958-4CEE-AB3C-7F5AAE0A2B22}" type="slidenum">
              <a:rPr lang="en-US"/>
              <a:pPr>
                <a:defRPr/>
              </a:pPr>
              <a:t>‹#›</a:t>
            </a:fld>
            <a:endParaRPr lang="en-US"/>
          </a:p>
        </p:txBody>
      </p:sp>
    </p:spTree>
    <p:extLst>
      <p:ext uri="{BB962C8B-B14F-4D97-AF65-F5344CB8AC3E}">
        <p14:creationId xmlns="" xmlns:p14="http://schemas.microsoft.com/office/powerpoint/2010/main" val="376351934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439025" y="274638"/>
            <a:ext cx="158115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2693988" y="274638"/>
            <a:ext cx="4592637"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fontAlgn="auto">
              <a:spcBef>
                <a:spcPts val="0"/>
              </a:spcBef>
              <a:spcAft>
                <a:spcPts val="0"/>
              </a:spcAft>
              <a:defRPr>
                <a:cs typeface="+mn-cs"/>
              </a:defRPr>
            </a:lvl1pPr>
          </a:lstStyle>
          <a:p>
            <a:pPr>
              <a:defRPr/>
            </a:pPr>
            <a:endParaRPr lang="en-US"/>
          </a:p>
        </p:txBody>
      </p:sp>
      <p:sp>
        <p:nvSpPr>
          <p:cNvPr id="5" name="Нижний колонтитул 4"/>
          <p:cNvSpPr>
            <a:spLocks noGrp="1"/>
          </p:cNvSpPr>
          <p:nvPr>
            <p:ph type="ftr" sz="quarter" idx="11"/>
          </p:nvPr>
        </p:nvSpPr>
        <p:spPr/>
        <p:txBody>
          <a:bodyPr/>
          <a:lstStyle>
            <a:lvl1pPr fontAlgn="auto">
              <a:spcBef>
                <a:spcPts val="0"/>
              </a:spcBef>
              <a:spcAft>
                <a:spcPts val="0"/>
              </a:spcAft>
              <a:defRPr>
                <a:cs typeface="+mn-cs"/>
              </a:defRPr>
            </a:lvl1pPr>
          </a:lstStyle>
          <a:p>
            <a:pPr>
              <a:defRPr/>
            </a:pPr>
            <a:endParaRPr lang="en-US"/>
          </a:p>
        </p:txBody>
      </p:sp>
      <p:sp>
        <p:nvSpPr>
          <p:cNvPr id="6" name="Номер слайда 5"/>
          <p:cNvSpPr>
            <a:spLocks noGrp="1"/>
          </p:cNvSpPr>
          <p:nvPr>
            <p:ph type="sldNum" sz="quarter" idx="12"/>
          </p:nvPr>
        </p:nvSpPr>
        <p:spPr/>
        <p:txBody>
          <a:bodyPr/>
          <a:lstStyle>
            <a:lvl1pPr fontAlgn="auto">
              <a:spcBef>
                <a:spcPts val="0"/>
              </a:spcBef>
              <a:spcAft>
                <a:spcPts val="0"/>
              </a:spcAft>
              <a:defRPr>
                <a:cs typeface="+mn-cs"/>
              </a:defRPr>
            </a:lvl1pPr>
          </a:lstStyle>
          <a:p>
            <a:pPr>
              <a:defRPr/>
            </a:pPr>
            <a:fld id="{2752601A-66E0-4BCA-BA00-8D0AA3DB208A}" type="slidenum">
              <a:rPr lang="en-US"/>
              <a:pPr>
                <a:defRPr/>
              </a:pPr>
              <a:t>‹#›</a:t>
            </a:fld>
            <a:endParaRPr lang="en-US"/>
          </a:p>
        </p:txBody>
      </p:sp>
    </p:spTree>
    <p:extLst>
      <p:ext uri="{BB962C8B-B14F-4D97-AF65-F5344CB8AC3E}">
        <p14:creationId xmlns="" xmlns:p14="http://schemas.microsoft.com/office/powerpoint/2010/main" val="13542405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4" name="Прямоугольник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solidFill>
                <a:prstClr val="white"/>
              </a:solidFill>
            </a:endParaRPr>
          </a:p>
        </p:txBody>
      </p:sp>
      <p:sp>
        <p:nvSpPr>
          <p:cNvPr id="5" name="Прямая соединительная линия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a:defRPr/>
            </a:pPr>
            <a:endParaRPr lang="en-US">
              <a:solidFill>
                <a:prstClr val="black"/>
              </a:solidFill>
            </a:endParaRPr>
          </a:p>
        </p:txBody>
      </p:sp>
      <p:sp>
        <p:nvSpPr>
          <p:cNvPr id="12" name="Заголовок 11"/>
          <p:cNvSpPr>
            <a:spLocks noGrp="1"/>
          </p:cNvSpPr>
          <p:nvPr>
            <p:ph type="ctrTitle"/>
          </p:nvPr>
        </p:nvSpPr>
        <p:spPr>
          <a:xfrm>
            <a:off x="3366868" y="533400"/>
            <a:ext cx="5105400" cy="2868168"/>
          </a:xfrm>
        </p:spPr>
        <p:txBody>
          <a:bodyPr>
            <a:noAutofit/>
          </a:bodyPr>
          <a:lstStyle>
            <a:lvl1pPr algn="r">
              <a:defRPr sz="4200" b="1"/>
            </a:lvl1pPr>
            <a:extLst/>
          </a:lstStyle>
          <a:p>
            <a:r>
              <a:rPr lang="ru-RU" smtClean="0"/>
              <a:t>Образец заголовка</a:t>
            </a:r>
            <a:endParaRPr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27963D52-31A3-4290-8DD6-97AF70AC5180}" type="datetimeFigureOut">
              <a:rPr lang="ru-RU"/>
              <a:pPr>
                <a:defRPr/>
              </a:pPr>
              <a:t>01.04.2017</a:t>
            </a:fld>
            <a:endParaRPr lang="ru-RU"/>
          </a:p>
        </p:txBody>
      </p:sp>
      <p:sp>
        <p:nvSpPr>
          <p:cNvPr id="7" name="Нижний колонтитул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ru-RU"/>
          </a:p>
        </p:txBody>
      </p:sp>
      <p:sp>
        <p:nvSpPr>
          <p:cNvPr id="8" name="Номер слайда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DE68BAA6-5158-463C-AB9E-CF51FEBC6564}" type="slidenum">
              <a:rPr lang="ru-RU"/>
              <a:pPr>
                <a:defRPr/>
              </a:pPr>
              <a:t>‹#›</a:t>
            </a:fld>
            <a:endParaRPr lang="ru-RU"/>
          </a:p>
        </p:txBody>
      </p:sp>
    </p:spTree>
    <p:extLst>
      <p:ext uri="{BB962C8B-B14F-4D97-AF65-F5344CB8AC3E}">
        <p14:creationId xmlns="" xmlns:p14="http://schemas.microsoft.com/office/powerpoint/2010/main" val="630033964"/>
      </p:ext>
    </p:extLst>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06E0179C-4ED6-4731-8153-D37E92EF0EE3}" type="datetimeFigureOut">
              <a:rPr lang="ru-RU">
                <a:solidFill>
                  <a:srgbClr val="B13F9A"/>
                </a:solidFill>
              </a:rPr>
              <a:pPr>
                <a:defRPr/>
              </a:pPr>
              <a:t>01.04.2017</a:t>
            </a:fld>
            <a:endParaRPr lang="ru-RU">
              <a:solidFill>
                <a:srgbClr val="B13F9A"/>
              </a:solidFill>
            </a:endParaRPr>
          </a:p>
        </p:txBody>
      </p:sp>
      <p:sp>
        <p:nvSpPr>
          <p:cNvPr id="5"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6" name="Номер слайда 15"/>
          <p:cNvSpPr>
            <a:spLocks noGrp="1"/>
          </p:cNvSpPr>
          <p:nvPr>
            <p:ph type="sldNum" sz="quarter" idx="12"/>
          </p:nvPr>
        </p:nvSpPr>
        <p:spPr/>
        <p:txBody>
          <a:bodyPr/>
          <a:lstStyle>
            <a:lvl1pPr>
              <a:defRPr/>
            </a:lvl1pPr>
          </a:lstStyle>
          <a:p>
            <a:pPr>
              <a:defRPr/>
            </a:pPr>
            <a:fld id="{702A4772-53CC-4BCB-B22D-3D04D96588CA}"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308955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17DF63CD-F448-4A41-AFD1-076A943DC7B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35243828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anchor="t"/>
          <a:lstStyle>
            <a:lvl1pPr algn="r">
              <a:buNone/>
              <a:defRPr sz="4200" b="1" cap="all"/>
            </a:lvl1pPr>
            <a:extLst/>
          </a:lstStyle>
          <a:p>
            <a:r>
              <a:rPr lang="ru-RU" smtClean="0"/>
              <a:t>Образец заголовка</a:t>
            </a:r>
            <a:endParaRPr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4" name="Дата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FAC849BA-48D6-4A2F-AA2A-B856BBB0B6BA}" type="datetimeFigureOut">
              <a:rPr lang="ru-RU">
                <a:solidFill>
                  <a:srgbClr val="B13F9A"/>
                </a:solidFill>
              </a:rPr>
              <a:pPr>
                <a:defRPr/>
              </a:pPr>
              <a:t>01.04.2017</a:t>
            </a:fld>
            <a:endParaRPr lang="ru-RU">
              <a:solidFill>
                <a:srgbClr val="B13F9A"/>
              </a:solidFill>
            </a:endParaRPr>
          </a:p>
        </p:txBody>
      </p:sp>
      <p:sp>
        <p:nvSpPr>
          <p:cNvPr id="5" name="Нижний колонтитул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ru-RU">
              <a:solidFill>
                <a:srgbClr val="B13F9A"/>
              </a:solidFill>
            </a:endParaRPr>
          </a:p>
        </p:txBody>
      </p:sp>
      <p:sp>
        <p:nvSpPr>
          <p:cNvPr id="6" name="Номер слайда 5"/>
          <p:cNvSpPr>
            <a:spLocks noGrp="1"/>
          </p:cNvSpPr>
          <p:nvPr>
            <p:ph type="sldNum" sz="quarter" idx="12"/>
          </p:nvPr>
        </p:nvSpPr>
        <p:spPr>
          <a:xfrm>
            <a:off x="6734175" y="6554788"/>
            <a:ext cx="587375" cy="228600"/>
          </a:xfrm>
        </p:spPr>
        <p:txBody>
          <a:bodyPr/>
          <a:lstStyle>
            <a:lvl1pPr>
              <a:defRPr/>
            </a:lvl1pPr>
            <a:extLst/>
          </a:lstStyle>
          <a:p>
            <a:pPr>
              <a:defRPr/>
            </a:pPr>
            <a:fld id="{71EB16C5-75EB-43CA-9C6C-76455D00BD87}"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605659776"/>
      </p:ext>
    </p:extLst>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11A1E420-408C-4183-A547-313C734146AB}" type="datetimeFigureOut">
              <a:rPr lang="ru-RU">
                <a:solidFill>
                  <a:srgbClr val="B13F9A"/>
                </a:solidFill>
              </a:rPr>
              <a:pPr>
                <a:defRPr/>
              </a:pPr>
              <a:t>01.04.2017</a:t>
            </a:fld>
            <a:endParaRPr lang="ru-RU">
              <a:solidFill>
                <a:srgbClr val="B13F9A"/>
              </a:solidFill>
            </a:endParaRPr>
          </a:p>
        </p:txBody>
      </p:sp>
      <p:sp>
        <p:nvSpPr>
          <p:cNvPr id="6"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7" name="Номер слайда 15"/>
          <p:cNvSpPr>
            <a:spLocks noGrp="1"/>
          </p:cNvSpPr>
          <p:nvPr>
            <p:ph type="sldNum" sz="quarter" idx="12"/>
          </p:nvPr>
        </p:nvSpPr>
        <p:spPr/>
        <p:txBody>
          <a:bodyPr/>
          <a:lstStyle>
            <a:lvl1pPr>
              <a:defRPr/>
            </a:lvl1pPr>
          </a:lstStyle>
          <a:p>
            <a:pPr>
              <a:defRPr/>
            </a:pPr>
            <a:fld id="{4EFFC116-CF17-4A93-8F01-42406DCABDA6}"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138000256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6"/>
          <p:cNvSpPr>
            <a:spLocks noGrp="1"/>
          </p:cNvSpPr>
          <p:nvPr>
            <p:ph type="dt" sz="half" idx="10"/>
          </p:nvPr>
        </p:nvSpPr>
        <p:spPr/>
        <p:txBody>
          <a:bodyPr/>
          <a:lstStyle>
            <a:lvl1pPr>
              <a:defRPr/>
            </a:lvl1pPr>
          </a:lstStyle>
          <a:p>
            <a:pPr>
              <a:defRPr/>
            </a:pPr>
            <a:fld id="{CE850DD5-F975-433A-B2A6-B9C8459DC1AF}" type="datetimeFigureOut">
              <a:rPr lang="ru-RU">
                <a:solidFill>
                  <a:srgbClr val="B13F9A"/>
                </a:solidFill>
              </a:rPr>
              <a:pPr>
                <a:defRPr/>
              </a:pPr>
              <a:t>01.04.2017</a:t>
            </a:fld>
            <a:endParaRPr lang="ru-RU">
              <a:solidFill>
                <a:srgbClr val="B13F9A"/>
              </a:solidFill>
            </a:endParaRPr>
          </a:p>
        </p:txBody>
      </p:sp>
      <p:sp>
        <p:nvSpPr>
          <p:cNvPr id="8"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9" name="Номер слайда 15"/>
          <p:cNvSpPr>
            <a:spLocks noGrp="1"/>
          </p:cNvSpPr>
          <p:nvPr>
            <p:ph type="sldNum" sz="quarter" idx="12"/>
          </p:nvPr>
        </p:nvSpPr>
        <p:spPr/>
        <p:txBody>
          <a:bodyPr/>
          <a:lstStyle>
            <a:lvl1pPr>
              <a:defRPr/>
            </a:lvl1pPr>
          </a:lstStyle>
          <a:p>
            <a:pPr>
              <a:defRPr/>
            </a:pPr>
            <a:fld id="{1BE71355-125C-44B1-BB4D-6403C6C4B203}"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131777266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Дата 26"/>
          <p:cNvSpPr>
            <a:spLocks noGrp="1"/>
          </p:cNvSpPr>
          <p:nvPr>
            <p:ph type="dt" sz="half" idx="10"/>
          </p:nvPr>
        </p:nvSpPr>
        <p:spPr/>
        <p:txBody>
          <a:bodyPr/>
          <a:lstStyle>
            <a:lvl1pPr>
              <a:defRPr/>
            </a:lvl1pPr>
          </a:lstStyle>
          <a:p>
            <a:pPr>
              <a:defRPr/>
            </a:pPr>
            <a:fld id="{7FE397E8-1155-4707-8C39-A228242A3066}" type="datetimeFigureOut">
              <a:rPr lang="ru-RU">
                <a:solidFill>
                  <a:srgbClr val="B13F9A"/>
                </a:solidFill>
              </a:rPr>
              <a:pPr>
                <a:defRPr/>
              </a:pPr>
              <a:t>01.04.2017</a:t>
            </a:fld>
            <a:endParaRPr lang="ru-RU">
              <a:solidFill>
                <a:srgbClr val="B13F9A"/>
              </a:solidFill>
            </a:endParaRPr>
          </a:p>
        </p:txBody>
      </p:sp>
      <p:sp>
        <p:nvSpPr>
          <p:cNvPr id="4"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5" name="Номер слайда 15"/>
          <p:cNvSpPr>
            <a:spLocks noGrp="1"/>
          </p:cNvSpPr>
          <p:nvPr>
            <p:ph type="sldNum" sz="quarter" idx="12"/>
          </p:nvPr>
        </p:nvSpPr>
        <p:spPr/>
        <p:txBody>
          <a:bodyPr/>
          <a:lstStyle>
            <a:lvl1pPr>
              <a:defRPr/>
            </a:lvl1pPr>
          </a:lstStyle>
          <a:p>
            <a:pPr>
              <a:defRPr/>
            </a:pPr>
            <a:fld id="{4DA4A318-4344-4774-BE5D-13D1D30E331D}"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63818043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6"/>
          <p:cNvSpPr>
            <a:spLocks noGrp="1"/>
          </p:cNvSpPr>
          <p:nvPr>
            <p:ph type="dt" sz="half" idx="10"/>
          </p:nvPr>
        </p:nvSpPr>
        <p:spPr/>
        <p:txBody>
          <a:bodyPr/>
          <a:lstStyle>
            <a:lvl1pPr>
              <a:defRPr/>
            </a:lvl1pPr>
          </a:lstStyle>
          <a:p>
            <a:pPr>
              <a:defRPr/>
            </a:pPr>
            <a:fld id="{A322F19C-F52B-4AC7-9717-23A27C24B63E}" type="datetimeFigureOut">
              <a:rPr lang="ru-RU">
                <a:solidFill>
                  <a:srgbClr val="B13F9A"/>
                </a:solidFill>
              </a:rPr>
              <a:pPr>
                <a:defRPr/>
              </a:pPr>
              <a:t>01.04.2017</a:t>
            </a:fld>
            <a:endParaRPr lang="ru-RU">
              <a:solidFill>
                <a:srgbClr val="B13F9A"/>
              </a:solidFill>
            </a:endParaRPr>
          </a:p>
        </p:txBody>
      </p:sp>
      <p:sp>
        <p:nvSpPr>
          <p:cNvPr id="3"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4" name="Номер слайда 15"/>
          <p:cNvSpPr>
            <a:spLocks noGrp="1"/>
          </p:cNvSpPr>
          <p:nvPr>
            <p:ph type="sldNum" sz="quarter" idx="12"/>
          </p:nvPr>
        </p:nvSpPr>
        <p:spPr/>
        <p:txBody>
          <a:bodyPr/>
          <a:lstStyle>
            <a:lvl1pPr>
              <a:defRPr/>
            </a:lvl1pPr>
          </a:lstStyle>
          <a:p>
            <a:pPr>
              <a:defRPr/>
            </a:pPr>
            <a:fld id="{359EB3B5-8D98-4809-B674-E2F48BCEFF11}"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28393864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ru-RU" smtClean="0"/>
              <a:t>Образец заголовка</a:t>
            </a:r>
            <a:endParaRPr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C945840E-A130-4821-831B-A6990B67AFEA}" type="datetimeFigureOut">
              <a:rPr lang="ru-RU">
                <a:solidFill>
                  <a:srgbClr val="B13F9A"/>
                </a:solidFill>
              </a:rPr>
              <a:pPr>
                <a:defRPr/>
              </a:pPr>
              <a:t>01.04.2017</a:t>
            </a:fld>
            <a:endParaRPr lang="ru-RU">
              <a:solidFill>
                <a:srgbClr val="B13F9A"/>
              </a:solidFill>
            </a:endParaRPr>
          </a:p>
        </p:txBody>
      </p:sp>
      <p:sp>
        <p:nvSpPr>
          <p:cNvPr id="6"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7" name="Номер слайда 15"/>
          <p:cNvSpPr>
            <a:spLocks noGrp="1"/>
          </p:cNvSpPr>
          <p:nvPr>
            <p:ph type="sldNum" sz="quarter" idx="12"/>
          </p:nvPr>
        </p:nvSpPr>
        <p:spPr/>
        <p:txBody>
          <a:bodyPr/>
          <a:lstStyle>
            <a:lvl1pPr>
              <a:defRPr/>
            </a:lvl1pPr>
          </a:lstStyle>
          <a:p>
            <a:pPr>
              <a:defRPr/>
            </a:pPr>
            <a:fld id="{9193968B-B578-4A12-853A-D3FBFCAA8BC7}"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2643205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5" name="Прямоугольник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solidFill>
                <a:prstClr val="white"/>
              </a:solidFill>
            </a:endParaRPr>
          </a:p>
        </p:txBody>
      </p:sp>
      <p:sp>
        <p:nvSpPr>
          <p:cNvPr id="6" name="Прямоугольник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solidFill>
                <a:prstClr val="white"/>
              </a:solidFill>
            </a:endParaRPr>
          </a:p>
        </p:txBody>
      </p:sp>
      <p:sp>
        <p:nvSpPr>
          <p:cNvPr id="2" name="Заголовок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ru-RU" smtClean="0"/>
              <a:t>Образец заголовка</a:t>
            </a:r>
            <a:endParaRPr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7" name="Дата 4"/>
          <p:cNvSpPr>
            <a:spLocks noGrp="1"/>
          </p:cNvSpPr>
          <p:nvPr>
            <p:ph type="dt" sz="half" idx="10"/>
          </p:nvPr>
        </p:nvSpPr>
        <p:spPr/>
        <p:txBody>
          <a:bodyPr/>
          <a:lstStyle>
            <a:lvl1pPr>
              <a:defRPr/>
            </a:lvl1pPr>
            <a:extLst/>
          </a:lstStyle>
          <a:p>
            <a:pPr>
              <a:defRPr/>
            </a:pPr>
            <a:fld id="{22F6B714-225A-469E-9F44-535306B51180}" type="datetimeFigureOut">
              <a:rPr lang="ru-RU">
                <a:solidFill>
                  <a:srgbClr val="F4E7ED"/>
                </a:solidFill>
              </a:rPr>
              <a:pPr>
                <a:defRPr/>
              </a:pPr>
              <a:t>01.04.2017</a:t>
            </a:fld>
            <a:endParaRPr lang="ru-RU">
              <a:solidFill>
                <a:srgbClr val="F4E7ED"/>
              </a:solidFill>
            </a:endParaRPr>
          </a:p>
        </p:txBody>
      </p:sp>
      <p:sp>
        <p:nvSpPr>
          <p:cNvPr id="8" name="Нижний колонтитул 5"/>
          <p:cNvSpPr>
            <a:spLocks noGrp="1"/>
          </p:cNvSpPr>
          <p:nvPr>
            <p:ph type="ftr" sz="quarter" idx="11"/>
          </p:nvPr>
        </p:nvSpPr>
        <p:spPr/>
        <p:txBody>
          <a:bodyPr/>
          <a:lstStyle>
            <a:lvl1pPr>
              <a:defRPr/>
            </a:lvl1pPr>
            <a:extLst/>
          </a:lstStyle>
          <a:p>
            <a:pPr>
              <a:defRPr/>
            </a:pPr>
            <a:endParaRPr lang="ru-RU">
              <a:solidFill>
                <a:srgbClr val="F4E7ED"/>
              </a:solidFill>
            </a:endParaRPr>
          </a:p>
        </p:txBody>
      </p:sp>
      <p:sp>
        <p:nvSpPr>
          <p:cNvPr id="9" name="Номер слайда 6"/>
          <p:cNvSpPr>
            <a:spLocks noGrp="1"/>
          </p:cNvSpPr>
          <p:nvPr>
            <p:ph type="sldNum" sz="quarter" idx="12"/>
          </p:nvPr>
        </p:nvSpPr>
        <p:spPr/>
        <p:txBody>
          <a:bodyPr/>
          <a:lstStyle>
            <a:lvl1pPr>
              <a:defRPr/>
            </a:lvl1pPr>
            <a:extLst/>
          </a:lstStyle>
          <a:p>
            <a:pPr>
              <a:defRPr/>
            </a:pPr>
            <a:fld id="{2D7BED79-0553-41AE-AF6A-CE719B7AAC50}" type="slidenum">
              <a:rPr lang="ru-RU">
                <a:solidFill>
                  <a:srgbClr val="F4E7ED"/>
                </a:solidFill>
              </a:rPr>
              <a:pPr>
                <a:defRPr/>
              </a:pPr>
              <a:t>‹#›</a:t>
            </a:fld>
            <a:endParaRPr lang="ru-RU">
              <a:solidFill>
                <a:srgbClr val="F4E7ED"/>
              </a:solidFill>
            </a:endParaRPr>
          </a:p>
        </p:txBody>
      </p:sp>
    </p:spTree>
    <p:extLst>
      <p:ext uri="{BB962C8B-B14F-4D97-AF65-F5344CB8AC3E}">
        <p14:creationId xmlns="" xmlns:p14="http://schemas.microsoft.com/office/powerpoint/2010/main" val="914667895"/>
      </p:ext>
    </p:extLst>
  </p:cSld>
  <p:clrMapOvr>
    <a:overrideClrMapping bg1="dk1" tx1="lt1" bg2="dk2" tx2="lt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DFA4BB63-3E6E-4F01-B128-3631CB15E3F9}" type="datetimeFigureOut">
              <a:rPr lang="ru-RU">
                <a:solidFill>
                  <a:srgbClr val="B13F9A"/>
                </a:solidFill>
              </a:rPr>
              <a:pPr>
                <a:defRPr/>
              </a:pPr>
              <a:t>01.04.2017</a:t>
            </a:fld>
            <a:endParaRPr lang="ru-RU">
              <a:solidFill>
                <a:srgbClr val="B13F9A"/>
              </a:solidFill>
            </a:endParaRPr>
          </a:p>
        </p:txBody>
      </p:sp>
      <p:sp>
        <p:nvSpPr>
          <p:cNvPr id="5" name="Нижний колонтитул 3"/>
          <p:cNvSpPr>
            <a:spLocks noGrp="1"/>
          </p:cNvSpPr>
          <p:nvPr>
            <p:ph type="ftr" sz="quarter" idx="11"/>
          </p:nvPr>
        </p:nvSpPr>
        <p:spPr/>
        <p:txBody>
          <a:bodyPr/>
          <a:lstStyle>
            <a:lvl1pPr>
              <a:defRPr/>
            </a:lvl1pPr>
          </a:lstStyle>
          <a:p>
            <a:pPr>
              <a:defRPr/>
            </a:pPr>
            <a:endParaRPr lang="ru-RU">
              <a:solidFill>
                <a:srgbClr val="B13F9A"/>
              </a:solidFill>
            </a:endParaRPr>
          </a:p>
        </p:txBody>
      </p:sp>
      <p:sp>
        <p:nvSpPr>
          <p:cNvPr id="6" name="Номер слайда 15"/>
          <p:cNvSpPr>
            <a:spLocks noGrp="1"/>
          </p:cNvSpPr>
          <p:nvPr>
            <p:ph type="sldNum" sz="quarter" idx="12"/>
          </p:nvPr>
        </p:nvSpPr>
        <p:spPr/>
        <p:txBody>
          <a:bodyPr/>
          <a:lstStyle>
            <a:lvl1pPr>
              <a:defRPr/>
            </a:lvl1pPr>
          </a:lstStyle>
          <a:p>
            <a:pPr>
              <a:defRPr/>
            </a:pPr>
            <a:fld id="{ADB194C2-F403-4ACD-9B03-8AB11D47CA72}"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307997856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243388" y="6557963"/>
            <a:ext cx="2001837" cy="227012"/>
          </a:xfrm>
        </p:spPr>
        <p:txBody>
          <a:bodyPr/>
          <a:lstStyle>
            <a:lvl1pPr>
              <a:defRPr/>
            </a:lvl1pPr>
            <a:extLst/>
          </a:lstStyle>
          <a:p>
            <a:pPr>
              <a:defRPr/>
            </a:pPr>
            <a:fld id="{83DB254A-4EB1-456B-8F90-347E2038E921}" type="datetimeFigureOut">
              <a:rPr lang="ru-RU">
                <a:solidFill>
                  <a:srgbClr val="B13F9A"/>
                </a:solidFill>
              </a:rPr>
              <a:pPr>
                <a:defRPr/>
              </a:pPr>
              <a:t>01.04.2017</a:t>
            </a:fld>
            <a:endParaRPr lang="ru-RU">
              <a:solidFill>
                <a:srgbClr val="B13F9A"/>
              </a:solidFill>
            </a:endParaRPr>
          </a:p>
        </p:txBody>
      </p:sp>
      <p:sp>
        <p:nvSpPr>
          <p:cNvPr id="5" name="Нижний колонтитул 4"/>
          <p:cNvSpPr>
            <a:spLocks noGrp="1"/>
          </p:cNvSpPr>
          <p:nvPr>
            <p:ph type="ftr" sz="quarter" idx="11"/>
          </p:nvPr>
        </p:nvSpPr>
        <p:spPr>
          <a:xfrm>
            <a:off x="457200" y="6556375"/>
            <a:ext cx="3657600" cy="228600"/>
          </a:xfrm>
        </p:spPr>
        <p:txBody>
          <a:bodyPr/>
          <a:lstStyle>
            <a:lvl1pPr>
              <a:defRPr/>
            </a:lvl1pPr>
            <a:extLst/>
          </a:lstStyle>
          <a:p>
            <a:pPr>
              <a:defRPr/>
            </a:pPr>
            <a:endParaRPr lang="ru-RU">
              <a:solidFill>
                <a:srgbClr val="B13F9A"/>
              </a:solidFill>
            </a:endParaRPr>
          </a:p>
        </p:txBody>
      </p:sp>
      <p:sp>
        <p:nvSpPr>
          <p:cNvPr id="6" name="Номер слайда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12B43049-A486-48A0-9D9B-D12586FFE5D6}"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157014730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4818" name="Group 2"/>
          <p:cNvGrpSpPr>
            <a:grpSpLocks/>
          </p:cNvGrpSpPr>
          <p:nvPr/>
        </p:nvGrpSpPr>
        <p:grpSpPr bwMode="auto">
          <a:xfrm>
            <a:off x="319088" y="1752600"/>
            <a:ext cx="8824912" cy="5129213"/>
            <a:chOff x="201" y="1104"/>
            <a:chExt cx="5559" cy="3231"/>
          </a:xfrm>
        </p:grpSpPr>
        <p:sp>
          <p:nvSpPr>
            <p:cNvPr id="34819"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34820" name="Freeform 4"/>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34821" name="Freeform 5"/>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4822" name="Freeform 6"/>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4823" name="Freeform 7"/>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4824" name="Freeform 8"/>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grpSp>
      <p:sp>
        <p:nvSpPr>
          <p:cNvPr id="34825" name="Rectangle 9"/>
          <p:cNvSpPr>
            <a:spLocks noGrp="1" noChangeArrowheads="1"/>
          </p:cNvSpPr>
          <p:nvPr>
            <p:ph type="ctrTitle" sz="quarter"/>
          </p:nvPr>
        </p:nvSpPr>
        <p:spPr>
          <a:xfrm>
            <a:off x="990600" y="1905000"/>
            <a:ext cx="7772400" cy="1736725"/>
          </a:xfrm>
        </p:spPr>
        <p:txBody>
          <a:bodyPr anchor="t"/>
          <a:lstStyle>
            <a:lvl1pPr>
              <a:defRPr sz="5400"/>
            </a:lvl1pPr>
          </a:lstStyle>
          <a:p>
            <a:pPr lvl="0"/>
            <a:r>
              <a:rPr lang="ru-RU" altLang="ru-RU" noProof="0" smtClean="0"/>
              <a:t>Образец заголовка</a:t>
            </a:r>
          </a:p>
        </p:txBody>
      </p:sp>
      <p:sp>
        <p:nvSpPr>
          <p:cNvPr id="34826"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pPr lvl="0"/>
            <a:r>
              <a:rPr lang="ru-RU" altLang="ru-RU" noProof="0" smtClean="0"/>
              <a:t>Образец подзаголовка</a:t>
            </a:r>
          </a:p>
        </p:txBody>
      </p:sp>
      <p:sp>
        <p:nvSpPr>
          <p:cNvPr id="34827" name="Rectangle 11"/>
          <p:cNvSpPr>
            <a:spLocks noGrp="1" noChangeArrowheads="1"/>
          </p:cNvSpPr>
          <p:nvPr>
            <p:ph type="dt" sz="quarter" idx="2"/>
          </p:nvPr>
        </p:nvSpPr>
        <p:spPr>
          <a:xfrm>
            <a:off x="990600" y="6245225"/>
            <a:ext cx="1901825" cy="476250"/>
          </a:xfrm>
        </p:spPr>
        <p:txBody>
          <a:bodyPr/>
          <a:lstStyle>
            <a:lvl1pPr>
              <a:defRPr/>
            </a:lvl1pPr>
          </a:lstStyle>
          <a:p>
            <a:endParaRPr lang="ru-RU" altLang="ru-RU">
              <a:solidFill>
                <a:srgbClr val="FFFFFF"/>
              </a:solidFill>
            </a:endParaRPr>
          </a:p>
        </p:txBody>
      </p:sp>
      <p:sp>
        <p:nvSpPr>
          <p:cNvPr id="34828" name="Rectangle 12"/>
          <p:cNvSpPr>
            <a:spLocks noGrp="1" noChangeArrowheads="1"/>
          </p:cNvSpPr>
          <p:nvPr>
            <p:ph type="ftr" sz="quarter" idx="3"/>
          </p:nvPr>
        </p:nvSpPr>
        <p:spPr>
          <a:xfrm>
            <a:off x="3468688" y="6245225"/>
            <a:ext cx="2895600" cy="476250"/>
          </a:xfrm>
        </p:spPr>
        <p:txBody>
          <a:bodyPr/>
          <a:lstStyle>
            <a:lvl1pPr>
              <a:defRPr/>
            </a:lvl1pPr>
          </a:lstStyle>
          <a:p>
            <a:endParaRPr lang="ru-RU" altLang="ru-RU">
              <a:solidFill>
                <a:srgbClr val="FFFFFF"/>
              </a:solidFill>
            </a:endParaRPr>
          </a:p>
        </p:txBody>
      </p:sp>
      <p:sp>
        <p:nvSpPr>
          <p:cNvPr id="34829" name="Rectangle 13"/>
          <p:cNvSpPr>
            <a:spLocks noGrp="1" noChangeArrowheads="1"/>
          </p:cNvSpPr>
          <p:nvPr>
            <p:ph type="sldNum" sz="quarter" idx="4"/>
          </p:nvPr>
        </p:nvSpPr>
        <p:spPr/>
        <p:txBody>
          <a:bodyPr/>
          <a:lstStyle>
            <a:lvl1pPr>
              <a:defRPr/>
            </a:lvl1pPr>
          </a:lstStyle>
          <a:p>
            <a:fld id="{475A45E1-B2F8-4C19-A639-34D78A351D2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55797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0275E416-805F-4012-9634-4C55923E5135}"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50424819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EADFF7F6-4C6D-4F9F-A554-8D2C24CF30DE}"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84930543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8BA74F98-830D-438C-A46B-1BBBEFE4677E}"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29119123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EE3C0F84-40CB-46F6-A20B-DFFCC63CA249}"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13939018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A60C6FA7-367B-473D-BA41-05BD5A7ABAF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88316953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75467210-0E07-418A-8E0F-8A3C9F80C2C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24101566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635601DD-D5F3-45E8-9DB7-0F24B6F63B3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82126338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8C612632-DF37-4409-B268-0F6694FF832F}"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43600453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A4B40658-0892-49D0-A2E7-D1FD7BF67155}"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45923086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82D757E0-7937-42B8-99AB-0F70600A7374}"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78372350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8463" y="244475"/>
            <a:ext cx="2097087"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44475"/>
            <a:ext cx="6138863"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7A14169D-5C87-4871-9F7D-ECE73E4A5512}"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708425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22877E79-8D40-4F04-BF21-474956AE731D}"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402354683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44475"/>
            <a:ext cx="8385175" cy="1431925"/>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838200" y="1905000"/>
            <a:ext cx="8007350" cy="4191000"/>
          </a:xfrm>
        </p:spPr>
        <p:txBody>
          <a:bodyPr/>
          <a:lstStyle/>
          <a:p>
            <a:endParaRPr lang="ru-RU"/>
          </a:p>
        </p:txBody>
      </p:sp>
      <p:sp>
        <p:nvSpPr>
          <p:cNvPr id="4" name="Дата 3"/>
          <p:cNvSpPr>
            <a:spLocks noGrp="1"/>
          </p:cNvSpPr>
          <p:nvPr>
            <p:ph type="dt" sz="half" idx="10"/>
          </p:nvPr>
        </p:nvSpPr>
        <p:spPr>
          <a:xfrm>
            <a:off x="838200" y="6245225"/>
            <a:ext cx="1901825" cy="476250"/>
          </a:xfrm>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a:xfrm>
            <a:off x="3429000" y="6245225"/>
            <a:ext cx="2895600" cy="476250"/>
          </a:xfrm>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a:xfrm>
            <a:off x="6937375" y="6245225"/>
            <a:ext cx="1901825" cy="476250"/>
          </a:xfrm>
        </p:spPr>
        <p:txBody>
          <a:bodyPr/>
          <a:lstStyle>
            <a:lvl1pPr>
              <a:defRPr/>
            </a:lvl1pPr>
          </a:lstStyle>
          <a:p>
            <a:fld id="{BC698C46-855A-4A95-ABD9-ED149E191696}"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98670621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0178" name="Group 2"/>
          <p:cNvGrpSpPr>
            <a:grpSpLocks/>
          </p:cNvGrpSpPr>
          <p:nvPr/>
        </p:nvGrpSpPr>
        <p:grpSpPr bwMode="auto">
          <a:xfrm>
            <a:off x="319088" y="1752600"/>
            <a:ext cx="8824912" cy="5129213"/>
            <a:chOff x="201" y="1104"/>
            <a:chExt cx="5559" cy="3231"/>
          </a:xfrm>
        </p:grpSpPr>
        <p:sp>
          <p:nvSpPr>
            <p:cNvPr id="50179"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50180" name="Freeform 4"/>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50181" name="Freeform 5"/>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50182" name="Freeform 6"/>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50183" name="Freeform 7"/>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50184" name="Freeform 8"/>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grpSp>
      <p:sp>
        <p:nvSpPr>
          <p:cNvPr id="50185" name="Rectangle 9"/>
          <p:cNvSpPr>
            <a:spLocks noGrp="1" noChangeArrowheads="1"/>
          </p:cNvSpPr>
          <p:nvPr>
            <p:ph type="ctrTitle" sz="quarter"/>
          </p:nvPr>
        </p:nvSpPr>
        <p:spPr>
          <a:xfrm>
            <a:off x="990600" y="1905000"/>
            <a:ext cx="7772400" cy="1736725"/>
          </a:xfrm>
        </p:spPr>
        <p:txBody>
          <a:bodyPr anchor="t"/>
          <a:lstStyle>
            <a:lvl1pPr>
              <a:defRPr sz="5400"/>
            </a:lvl1pPr>
          </a:lstStyle>
          <a:p>
            <a:pPr lvl="0"/>
            <a:r>
              <a:rPr lang="ru-RU" altLang="ru-RU" noProof="0" smtClean="0"/>
              <a:t>Образец заголовка</a:t>
            </a:r>
          </a:p>
        </p:txBody>
      </p:sp>
      <p:sp>
        <p:nvSpPr>
          <p:cNvPr id="50186"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pPr lvl="0"/>
            <a:r>
              <a:rPr lang="ru-RU" altLang="ru-RU" noProof="0" smtClean="0"/>
              <a:t>Образец подзаголовка</a:t>
            </a:r>
          </a:p>
        </p:txBody>
      </p:sp>
      <p:sp>
        <p:nvSpPr>
          <p:cNvPr id="50187" name="Rectangle 11"/>
          <p:cNvSpPr>
            <a:spLocks noGrp="1" noChangeArrowheads="1"/>
          </p:cNvSpPr>
          <p:nvPr>
            <p:ph type="dt" sz="quarter" idx="2"/>
          </p:nvPr>
        </p:nvSpPr>
        <p:spPr>
          <a:xfrm>
            <a:off x="990600" y="6245225"/>
            <a:ext cx="1901825" cy="476250"/>
          </a:xfrm>
        </p:spPr>
        <p:txBody>
          <a:bodyPr/>
          <a:lstStyle>
            <a:lvl1pPr>
              <a:defRPr/>
            </a:lvl1pPr>
          </a:lstStyle>
          <a:p>
            <a:endParaRPr lang="ru-RU" altLang="ru-RU">
              <a:solidFill>
                <a:srgbClr val="FFFFFF"/>
              </a:solidFill>
            </a:endParaRPr>
          </a:p>
        </p:txBody>
      </p:sp>
      <p:sp>
        <p:nvSpPr>
          <p:cNvPr id="50188" name="Rectangle 12"/>
          <p:cNvSpPr>
            <a:spLocks noGrp="1" noChangeArrowheads="1"/>
          </p:cNvSpPr>
          <p:nvPr>
            <p:ph type="ftr" sz="quarter" idx="3"/>
          </p:nvPr>
        </p:nvSpPr>
        <p:spPr>
          <a:xfrm>
            <a:off x="3468688" y="6245225"/>
            <a:ext cx="2895600" cy="476250"/>
          </a:xfrm>
        </p:spPr>
        <p:txBody>
          <a:bodyPr/>
          <a:lstStyle>
            <a:lvl1pPr>
              <a:defRPr/>
            </a:lvl1pPr>
          </a:lstStyle>
          <a:p>
            <a:endParaRPr lang="ru-RU" altLang="ru-RU">
              <a:solidFill>
                <a:srgbClr val="FFFFFF"/>
              </a:solidFill>
            </a:endParaRPr>
          </a:p>
        </p:txBody>
      </p:sp>
      <p:sp>
        <p:nvSpPr>
          <p:cNvPr id="50189" name="Rectangle 13"/>
          <p:cNvSpPr>
            <a:spLocks noGrp="1" noChangeArrowheads="1"/>
          </p:cNvSpPr>
          <p:nvPr>
            <p:ph type="sldNum" sz="quarter" idx="4"/>
          </p:nvPr>
        </p:nvSpPr>
        <p:spPr/>
        <p:txBody>
          <a:bodyPr/>
          <a:lstStyle>
            <a:lvl1pPr>
              <a:defRPr/>
            </a:lvl1pPr>
          </a:lstStyle>
          <a:p>
            <a:fld id="{1DCC5D3E-E38B-4D8A-B2F8-AF61AF5C159B}"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06122273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6E6832D2-B51B-4B61-80DF-F952A80F6C6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0665675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ru-RU">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B786A859-47A1-4B14-AF27-AE885CD204BD}"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40889764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BA356D9B-F70F-4EA6-A4F6-29D1BA7546F8}"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77953962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ru-RU">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65AB6D68-45B4-424C-BB1B-37CE180D4808}"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90565721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ru-RU">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CBDA0F4D-7C9C-4246-8432-7CD9EE02BD9C}"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2084503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ru-RU">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ED7B2372-0BE1-41B7-84EC-C6DDB59FD352}"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93476898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C82972EB-FB63-4016-BA55-BB13E4FD6CE6}"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3984961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ru-RU">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9F6A965B-636F-4347-8B96-B971C0538AC3}" type="slidenum">
              <a:rPr lang="ru-RU" altLang="ru-RU">
                <a:solidFill>
                  <a:srgbClr val="FFFFFF"/>
                </a:solidFill>
              </a:rPr>
              <a:pPr/>
              <a:t>‹#›</a:t>
            </a:fld>
            <a:endParaRPr lang="ru-RU" altLang="ru-RU">
              <a:solidFill>
                <a:srgbClr val="FFFFFF"/>
              </a:solidFill>
            </a:endParaRPr>
          </a:p>
        </p:txBody>
      </p:sp>
    </p:spTree>
    <p:extLst>
      <p:ext uri="{BB962C8B-B14F-4D97-AF65-F5344CB8AC3E}">
        <p14:creationId xmlns="" xmlns:p14="http://schemas.microsoft.com/office/powerpoint/2010/main" val="1528067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tags" Target="../tags/tag1.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image" Target="../media/image6.jpeg"/><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tags" Target="../tags/tag2.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9.jpe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theme" Target="../theme/theme8.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slideLayout" Target="../slideLayouts/slideLayout90.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theme" Target="../theme/theme9.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slideLayout" Target="../slideLayouts/slideLayout102.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65538" name="Group 2"/>
          <p:cNvGrpSpPr>
            <a:grpSpLocks/>
          </p:cNvGrpSpPr>
          <p:nvPr/>
        </p:nvGrpSpPr>
        <p:grpSpPr bwMode="auto">
          <a:xfrm>
            <a:off x="1588" y="0"/>
            <a:ext cx="9148762" cy="6851650"/>
            <a:chOff x="1" y="0"/>
            <a:chExt cx="5763" cy="4316"/>
          </a:xfrm>
        </p:grpSpPr>
        <p:sp>
          <p:nvSpPr>
            <p:cNvPr id="6553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nvGrpSpPr>
            <p:cNvPr id="65542" name="Group 6"/>
            <p:cNvGrpSpPr>
              <a:grpSpLocks/>
            </p:cNvGrpSpPr>
            <p:nvPr/>
          </p:nvGrpSpPr>
          <p:grpSpPr bwMode="auto">
            <a:xfrm>
              <a:off x="288" y="0"/>
              <a:ext cx="5098" cy="4316"/>
              <a:chOff x="288" y="0"/>
              <a:chExt cx="5098" cy="4316"/>
            </a:xfrm>
          </p:grpSpPr>
          <p:sp>
            <p:nvSpPr>
              <p:cNvPr id="6554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4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sp>
          <p:nvSpPr>
            <p:cNvPr id="6555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5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6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6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6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6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6556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6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6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nvGrpSpPr>
            <p:cNvPr id="65567" name="Group 31"/>
            <p:cNvGrpSpPr>
              <a:grpSpLocks/>
            </p:cNvGrpSpPr>
            <p:nvPr/>
          </p:nvGrpSpPr>
          <p:grpSpPr bwMode="auto">
            <a:xfrm>
              <a:off x="1" y="392"/>
              <a:ext cx="5758" cy="1571"/>
              <a:chOff x="1" y="392"/>
              <a:chExt cx="5758" cy="1571"/>
            </a:xfrm>
          </p:grpSpPr>
          <p:sp>
            <p:nvSpPr>
              <p:cNvPr id="6556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6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7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7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7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sp>
          <p:nvSpPr>
            <p:cNvPr id="65573"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sp>
          <p:nvSpPr>
            <p:cNvPr id="65574"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FFFFFF"/>
                </a:solidFill>
                <a:latin typeface="Arial" charset="0"/>
              </a:endParaRPr>
            </a:p>
          </p:txBody>
        </p:sp>
      </p:grpSp>
      <p:sp>
        <p:nvSpPr>
          <p:cNvPr id="65575"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ru-RU" altLang="ru-RU" smtClean="0"/>
              <a:t>Образец заголовка</a:t>
            </a:r>
          </a:p>
        </p:txBody>
      </p:sp>
      <p:sp>
        <p:nvSpPr>
          <p:cNvPr id="65576"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ru-RU">
              <a:solidFill>
                <a:srgbClr val="FFFFFF"/>
              </a:solidFill>
            </a:endParaRPr>
          </a:p>
        </p:txBody>
      </p:sp>
      <p:sp>
        <p:nvSpPr>
          <p:cNvPr id="65577"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ru-RU">
              <a:solidFill>
                <a:srgbClr val="FFFFFF"/>
              </a:solidFill>
            </a:endParaRPr>
          </a:p>
        </p:txBody>
      </p:sp>
      <p:sp>
        <p:nvSpPr>
          <p:cNvPr id="65578"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fontAlgn="base">
              <a:spcBef>
                <a:spcPct val="0"/>
              </a:spcBef>
              <a:spcAft>
                <a:spcPct val="0"/>
              </a:spcAft>
            </a:pPr>
            <a:fld id="{79E4DD50-DD85-4E6B-85C9-D8D930FEDD74}" type="slidenum">
              <a:rPr lang="ru-RU" altLang="ru-RU">
                <a:solidFill>
                  <a:srgbClr val="FFFFFF"/>
                </a:solidFill>
              </a:rPr>
              <a:pPr fontAlgn="base">
                <a:spcBef>
                  <a:spcPct val="0"/>
                </a:spcBef>
                <a:spcAft>
                  <a:spcPct val="0"/>
                </a:spcAft>
              </a:pPr>
              <a:t>‹#›</a:t>
            </a:fld>
            <a:endParaRPr lang="ru-RU" altLang="ru-RU">
              <a:solidFill>
                <a:srgbClr val="FFFFFF"/>
              </a:solidFill>
            </a:endParaRPr>
          </a:p>
        </p:txBody>
      </p:sp>
      <p:sp>
        <p:nvSpPr>
          <p:cNvPr id="65579"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extLst>
      <p:ext uri="{BB962C8B-B14F-4D97-AF65-F5344CB8AC3E}">
        <p14:creationId xmlns="" xmlns:p14="http://schemas.microsoft.com/office/powerpoint/2010/main" val="452940539"/>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6802" name="Group 2"/>
          <p:cNvGrpSpPr>
            <a:grpSpLocks/>
          </p:cNvGrpSpPr>
          <p:nvPr/>
        </p:nvGrpSpPr>
        <p:grpSpPr bwMode="auto">
          <a:xfrm>
            <a:off x="0" y="0"/>
            <a:ext cx="9159875" cy="6870700"/>
            <a:chOff x="0" y="0"/>
            <a:chExt cx="5770" cy="4328"/>
          </a:xfrm>
        </p:grpSpPr>
        <p:sp>
          <p:nvSpPr>
            <p:cNvPr id="76803"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6804"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680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grpSp>
          <p:nvGrpSpPr>
            <p:cNvPr id="76806" name="Group 6"/>
            <p:cNvGrpSpPr>
              <a:grpSpLocks/>
            </p:cNvGrpSpPr>
            <p:nvPr/>
          </p:nvGrpSpPr>
          <p:grpSpPr bwMode="auto">
            <a:xfrm>
              <a:off x="4944" y="1"/>
              <a:ext cx="816" cy="3974"/>
              <a:chOff x="4944" y="1"/>
              <a:chExt cx="816" cy="3974"/>
            </a:xfrm>
          </p:grpSpPr>
          <p:grpSp>
            <p:nvGrpSpPr>
              <p:cNvPr id="76807" name="Group 7"/>
              <p:cNvGrpSpPr>
                <a:grpSpLocks/>
              </p:cNvGrpSpPr>
              <p:nvPr userDrawn="1"/>
            </p:nvGrpSpPr>
            <p:grpSpPr bwMode="auto">
              <a:xfrm>
                <a:off x="5280" y="1"/>
                <a:ext cx="480" cy="1430"/>
                <a:chOff x="5280" y="1"/>
                <a:chExt cx="480" cy="1430"/>
              </a:xfrm>
            </p:grpSpPr>
            <p:grpSp>
              <p:nvGrpSpPr>
                <p:cNvPr id="76808" name="Group 8"/>
                <p:cNvGrpSpPr>
                  <a:grpSpLocks/>
                </p:cNvGrpSpPr>
                <p:nvPr userDrawn="1"/>
              </p:nvGrpSpPr>
              <p:grpSpPr bwMode="auto">
                <a:xfrm rot="-5400000">
                  <a:off x="5484" y="0"/>
                  <a:ext cx="174" cy="176"/>
                  <a:chOff x="1657" y="323"/>
                  <a:chExt cx="1691" cy="2560"/>
                </a:xfrm>
              </p:grpSpPr>
              <p:grpSp>
                <p:nvGrpSpPr>
                  <p:cNvPr id="76809" name="Group 9"/>
                  <p:cNvGrpSpPr>
                    <a:grpSpLocks/>
                  </p:cNvGrpSpPr>
                  <p:nvPr/>
                </p:nvGrpSpPr>
                <p:grpSpPr bwMode="auto">
                  <a:xfrm>
                    <a:off x="1657" y="323"/>
                    <a:ext cx="1691" cy="2560"/>
                    <a:chOff x="1657" y="323"/>
                    <a:chExt cx="1691" cy="2560"/>
                  </a:xfrm>
                </p:grpSpPr>
                <p:sp>
                  <p:nvSpPr>
                    <p:cNvPr id="76810"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1"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grpSp>
              <p:sp>
                <p:nvSpPr>
                  <p:cNvPr id="76812" name="Oval 12"/>
                  <p:cNvSpPr>
                    <a:spLocks noChangeArrowheads="1"/>
                  </p:cNvSpPr>
                  <p:nvPr/>
                </p:nvSpPr>
                <p:spPr bwMode="auto">
                  <a:xfrm>
                    <a:off x="2400" y="1428"/>
                    <a:ext cx="168" cy="246"/>
                  </a:xfrm>
                  <a:prstGeom prst="ellipse">
                    <a:avLst/>
                  </a:prstGeom>
                  <a:solidFill>
                    <a:srgbClr val="E7D6B7"/>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3"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4"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5"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6"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17"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grpSp>
            <p:pic>
              <p:nvPicPr>
                <p:cNvPr id="76818" name="Picture 18"/>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19" name="Picture 19"/>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0" name="Picture 20"/>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1" name="Picture 21"/>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2" name="Picture 22"/>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3" name="Picture 23"/>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4" name="Picture 24"/>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5" name="Picture 25"/>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6826" name="Group 26"/>
              <p:cNvGrpSpPr>
                <a:grpSpLocks/>
              </p:cNvGrpSpPr>
              <p:nvPr userDrawn="1"/>
            </p:nvGrpSpPr>
            <p:grpSpPr bwMode="auto">
              <a:xfrm>
                <a:off x="4944" y="1008"/>
                <a:ext cx="522" cy="2967"/>
                <a:chOff x="4944" y="1008"/>
                <a:chExt cx="522" cy="2967"/>
              </a:xfrm>
            </p:grpSpPr>
            <p:pic>
              <p:nvPicPr>
                <p:cNvPr id="76827" name="Picture 27"/>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8" name="Picture 28"/>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29" name="Picture 29"/>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0" name="Picture 30"/>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1" name="Picture 31"/>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2" name="Picture 32"/>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3" name="Picture 33"/>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4" name="Picture 34"/>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5" name="Picture 35"/>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6" name="Picture 36"/>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7" name="Picture 37"/>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8" name="Picture 38"/>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39" name="Picture 39"/>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0" name="Picture 40"/>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1" name="Picture 41"/>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2" name="Picture 42"/>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3" name="Picture 43"/>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4" name="Picture 44"/>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6845" name="Picture 45"/>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sp>
          <p:nvSpPr>
            <p:cNvPr id="76846"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47"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48"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49"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0"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ffectLst/>
            <a:extLst>
              <a:ext uri="{91240B29-F687-4F45-9708-019B960494DF}">
                <a14:hiddenLine xmlns="" xmlns:a14="http://schemas.microsoft.com/office/drawing/2010/main" w="9525" cap="flat" cmpd="sng">
                  <a:solidFill>
                    <a:schemeClr val="tx1"/>
                  </a:solidFill>
                  <a:prstDash val="solid"/>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1"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2"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3"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ru-RU" altLang="ru-RU">
                <a:solidFill>
                  <a:srgbClr val="2F1311"/>
                </a:solidFill>
              </a:endParaRPr>
            </a:p>
          </p:txBody>
        </p:sp>
        <p:sp>
          <p:nvSpPr>
            <p:cNvPr id="76855"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2F1311"/>
                </a:solidFill>
              </a:endParaRPr>
            </a:p>
          </p:txBody>
        </p:sp>
        <p:sp>
          <p:nvSpPr>
            <p:cNvPr id="76856"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fontAlgn="base">
                <a:spcBef>
                  <a:spcPct val="0"/>
                </a:spcBef>
                <a:spcAft>
                  <a:spcPct val="0"/>
                </a:spcAft>
              </a:pPr>
              <a:endParaRPr kumimoji="1" lang="ru-RU" altLang="ru-RU">
                <a:solidFill>
                  <a:srgbClr val="2F1311"/>
                </a:solidFill>
              </a:endParaRPr>
            </a:p>
          </p:txBody>
        </p:sp>
      </p:grpSp>
      <p:sp>
        <p:nvSpPr>
          <p:cNvPr id="76857" name="Rectangle 57"/>
          <p:cNvSpPr>
            <a:spLocks noGrp="1" noChangeArrowheads="1"/>
          </p:cNvSpPr>
          <p:nvPr>
            <p:ph type="title"/>
          </p:nvPr>
        </p:nvSpPr>
        <p:spPr bwMode="auto">
          <a:xfrm>
            <a:off x="219075" y="227013"/>
            <a:ext cx="7477125"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76858" name="Rectangle 58"/>
          <p:cNvSpPr>
            <a:spLocks noGrp="1" noChangeArrowheads="1"/>
          </p:cNvSpPr>
          <p:nvPr>
            <p:ph type="body" idx="1"/>
          </p:nvPr>
        </p:nvSpPr>
        <p:spPr bwMode="auto">
          <a:xfrm>
            <a:off x="263525" y="1598613"/>
            <a:ext cx="7386638" cy="44973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76859" name="Rectangle 59"/>
          <p:cNvSpPr>
            <a:spLocks noGrp="1" noChangeArrowheads="1"/>
          </p:cNvSpPr>
          <p:nvPr>
            <p:ph type="dt" sz="half" idx="2"/>
          </p:nvPr>
        </p:nvSpPr>
        <p:spPr bwMode="auto">
          <a:xfrm>
            <a:off x="301625" y="6242050"/>
            <a:ext cx="1782763" cy="474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pPr fontAlgn="base">
              <a:spcBef>
                <a:spcPct val="0"/>
              </a:spcBef>
              <a:spcAft>
                <a:spcPct val="0"/>
              </a:spcAft>
            </a:pPr>
            <a:endParaRPr lang="ru-RU" altLang="ru-RU">
              <a:solidFill>
                <a:srgbClr val="2F1311"/>
              </a:solidFill>
            </a:endParaRPr>
          </a:p>
        </p:txBody>
      </p:sp>
      <p:sp>
        <p:nvSpPr>
          <p:cNvPr id="76860" name="Rectangle 60"/>
          <p:cNvSpPr>
            <a:spLocks noGrp="1" noChangeArrowheads="1"/>
          </p:cNvSpPr>
          <p:nvPr>
            <p:ph type="ftr" sz="quarter" idx="3"/>
          </p:nvPr>
        </p:nvSpPr>
        <p:spPr bwMode="auto">
          <a:xfrm>
            <a:off x="2257425" y="6248400"/>
            <a:ext cx="3455988" cy="474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pPr>
            <a:endParaRPr lang="ru-RU" altLang="ru-RU">
              <a:solidFill>
                <a:srgbClr val="2F1311"/>
              </a:solidFill>
            </a:endParaRPr>
          </a:p>
        </p:txBody>
      </p:sp>
      <p:sp>
        <p:nvSpPr>
          <p:cNvPr id="76861" name="Rectangle 61"/>
          <p:cNvSpPr>
            <a:spLocks noGrp="1" noChangeArrowheads="1"/>
          </p:cNvSpPr>
          <p:nvPr>
            <p:ph type="sldNum" sz="quarter" idx="4"/>
          </p:nvPr>
        </p:nvSpPr>
        <p:spPr bwMode="auto">
          <a:xfrm>
            <a:off x="5867400" y="6248400"/>
            <a:ext cx="1755775" cy="474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pPr>
            <a:fld id="{5A4D6C1C-4728-4962-8EF4-0F905126BEA7}" type="slidenum">
              <a:rPr lang="ru-RU" altLang="ru-RU">
                <a:solidFill>
                  <a:srgbClr val="2F1311"/>
                </a:solidFill>
              </a:rPr>
              <a:pPr fontAlgn="base">
                <a:spcBef>
                  <a:spcPct val="0"/>
                </a:spcBef>
                <a:spcAft>
                  <a:spcPct val="0"/>
                </a:spcAft>
              </a:pPr>
              <a:t>‹#›</a:t>
            </a:fld>
            <a:endParaRPr lang="ru-RU" altLang="ru-RU">
              <a:solidFill>
                <a:srgbClr val="2F1311"/>
              </a:solidFill>
            </a:endParaRPr>
          </a:p>
        </p:txBody>
      </p:sp>
    </p:spTree>
    <p:extLst>
      <p:ext uri="{BB962C8B-B14F-4D97-AF65-F5344CB8AC3E}">
        <p14:creationId xmlns="" xmlns:p14="http://schemas.microsoft.com/office/powerpoint/2010/main" val="8805089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fontAlgn="base">
        <a:spcBef>
          <a:spcPct val="20000"/>
        </a:spcBef>
        <a:spcAft>
          <a:spcPct val="0"/>
        </a:spcAft>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SzPct val="80000"/>
        <a:buBlip>
          <a:blip r:embed="rId16"/>
        </a:buBlip>
        <a:defRPr sz="2800">
          <a:solidFill>
            <a:schemeClr val="tx1"/>
          </a:solidFill>
          <a:latin typeface="+mn-lt"/>
        </a:defRPr>
      </a:lvl2pPr>
      <a:lvl3pPr marL="1143000" indent="-228600" algn="l" rtl="0" fontAlgn="base">
        <a:spcBef>
          <a:spcPct val="20000"/>
        </a:spcBef>
        <a:spcAft>
          <a:spcPct val="0"/>
        </a:spcAft>
        <a:buSzPct val="70000"/>
        <a:buBlip>
          <a:blip r:embed="rId17"/>
        </a:buBlip>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0354" name="Group 2"/>
          <p:cNvGrpSpPr>
            <a:grpSpLocks/>
          </p:cNvGrpSpPr>
          <p:nvPr/>
        </p:nvGrpSpPr>
        <p:grpSpPr bwMode="auto">
          <a:xfrm>
            <a:off x="0" y="0"/>
            <a:ext cx="9159875" cy="6858000"/>
            <a:chOff x="0" y="0"/>
            <a:chExt cx="5770" cy="4320"/>
          </a:xfrm>
        </p:grpSpPr>
        <p:sp>
          <p:nvSpPr>
            <p:cNvPr id="10035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5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5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58" name="Rectangle 6"/>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5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5" name="Rectangle 13"/>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6" name="Rectangle 14"/>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6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7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7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7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7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ru-RU">
                <a:solidFill>
                  <a:srgbClr val="FFFFFF"/>
                </a:solidFill>
                <a:latin typeface="Arial" charset="0"/>
              </a:endParaRPr>
            </a:p>
          </p:txBody>
        </p:sp>
        <p:sp>
          <p:nvSpPr>
            <p:cNvPr id="10037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a:noFill/>
            </a:ln>
            <a:extLst>
              <a:ext uri="{91240B29-F687-4F45-9708-019B960494DF}">
                <a14:hiddenLine xmlns="" xmlns:a14="http://schemas.microsoft.com/office/drawing/2010/main" w="9525">
                  <a:solidFill>
                    <a:srgbClr val="F11E8C"/>
                  </a:solidFill>
                  <a:prstDash val="solid"/>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sp>
          <p:nvSpPr>
            <p:cNvPr id="100375"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 xmlns:a14="http://schemas.microsoft.com/office/drawing/2010/main" w="9525">
                  <a:solidFill>
                    <a:schemeClr val="tx1"/>
                  </a:solidFill>
                  <a:round/>
                  <a:headEnd/>
                  <a:tailEnd/>
                </a14:hiddenLine>
              </a:ext>
            </a:extLst>
          </p:spPr>
          <p:txBody>
            <a:bodyPr/>
            <a:lstStyle/>
            <a:p>
              <a:pPr fontAlgn="base">
                <a:spcBef>
                  <a:spcPct val="0"/>
                </a:spcBef>
                <a:spcAft>
                  <a:spcPct val="0"/>
                </a:spcAft>
              </a:pPr>
              <a:endParaRPr lang="ru-RU">
                <a:solidFill>
                  <a:srgbClr val="FFFFFF"/>
                </a:solidFill>
                <a:latin typeface="Arial" charset="0"/>
              </a:endParaRPr>
            </a:p>
          </p:txBody>
        </p:sp>
      </p:grpSp>
      <p:sp>
        <p:nvSpPr>
          <p:cNvPr id="100376" name="Rectangle 24"/>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ru-RU" altLang="ru-RU" smtClean="0"/>
              <a:t>Образец заголовка</a:t>
            </a:r>
          </a:p>
        </p:txBody>
      </p:sp>
      <p:sp>
        <p:nvSpPr>
          <p:cNvPr id="100377" name="Rectangle 25"/>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0378" name="Rectangle 2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ru-RU">
              <a:solidFill>
                <a:srgbClr val="FFFFFF"/>
              </a:solidFill>
            </a:endParaRPr>
          </a:p>
        </p:txBody>
      </p:sp>
      <p:sp>
        <p:nvSpPr>
          <p:cNvPr id="100379" name="Rectangle 27"/>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fontAlgn="base">
              <a:spcBef>
                <a:spcPct val="0"/>
              </a:spcBef>
              <a:spcAft>
                <a:spcPct val="0"/>
              </a:spcAft>
            </a:pPr>
            <a:fld id="{04A794E9-8CE2-427F-8ADF-3CC0F442F4EF}" type="slidenum">
              <a:rPr lang="ru-RU" altLang="ru-RU">
                <a:solidFill>
                  <a:srgbClr val="FFFFFF"/>
                </a:solidFill>
              </a:rPr>
              <a:pPr fontAlgn="base">
                <a:spcBef>
                  <a:spcPct val="0"/>
                </a:spcBef>
                <a:spcAft>
                  <a:spcPct val="0"/>
                </a:spcAft>
              </a:pPr>
              <a:t>‹#›</a:t>
            </a:fld>
            <a:endParaRPr lang="ru-RU" altLang="ru-RU">
              <a:solidFill>
                <a:srgbClr val="FFFFFF"/>
              </a:solidFill>
            </a:endParaRPr>
          </a:p>
        </p:txBody>
      </p:sp>
      <p:sp>
        <p:nvSpPr>
          <p:cNvPr id="100380" name="Rectangle 2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ru-RU">
              <a:solidFill>
                <a:srgbClr val="FFFFFF"/>
              </a:solidFill>
            </a:endParaRPr>
          </a:p>
        </p:txBody>
      </p:sp>
    </p:spTree>
    <p:extLst>
      <p:ext uri="{BB962C8B-B14F-4D97-AF65-F5344CB8AC3E}">
        <p14:creationId xmlns="" xmlns:p14="http://schemas.microsoft.com/office/powerpoint/2010/main" val="248371120"/>
      </p:ext>
    </p:extLst>
  </p:cSld>
  <p:clrMap bg1="dk2" tx1="lt1" bg2="dk1" tx2="lt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xStyles>
    <p:titleStyle>
      <a:lvl1pPr algn="ctr" rtl="0" fontAlgn="base">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5474" name="Group 2"/>
          <p:cNvGrpSpPr>
            <a:grpSpLocks/>
          </p:cNvGrpSpPr>
          <p:nvPr/>
        </p:nvGrpSpPr>
        <p:grpSpPr bwMode="auto">
          <a:xfrm>
            <a:off x="1071563" y="304800"/>
            <a:ext cx="7615237" cy="1106488"/>
            <a:chOff x="675" y="192"/>
            <a:chExt cx="4797" cy="697"/>
          </a:xfrm>
        </p:grpSpPr>
        <p:sp>
          <p:nvSpPr>
            <p:cNvPr id="105475" name="Oval 3"/>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 xmlns:a14="http://schemas.microsoft.com/office/drawing/2010/main" w="2857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5476" name="Oval 4"/>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 xmlns:a14="http://schemas.microsoft.com/office/drawing/2010/main" w="2857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5477" name="Oval 5"/>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 xmlns:a14="http://schemas.microsoft.com/office/drawing/2010/main" w="28575">
                  <a:solidFill>
                    <a:schemeClr val="accent2"/>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5478"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 xmlns:a14="http://schemas.microsoft.com/office/drawing/2010/main">
                  <a:solidFill>
                    <a:srgbClr val="E0E0F0"/>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sp>
          <p:nvSpPr>
            <p:cNvPr id="105479"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 xmlns:a14="http://schemas.microsoft.com/office/drawing/2010/main">
                  <a:solidFill>
                    <a:schemeClr val="accent2"/>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latin typeface="Times New Roman" pitchFamily="18" charset="0"/>
              </a:endParaRPr>
            </a:p>
          </p:txBody>
        </p:sp>
      </p:grpSp>
      <p:sp>
        <p:nvSpPr>
          <p:cNvPr id="105480" name="Rectangle 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5481" name="Rectangle 9"/>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pPr fontAlgn="base">
              <a:spcBef>
                <a:spcPct val="0"/>
              </a:spcBef>
              <a:spcAft>
                <a:spcPct val="0"/>
              </a:spcAft>
            </a:pPr>
            <a:endParaRPr lang="ru-RU" altLang="ru-RU">
              <a:solidFill>
                <a:srgbClr val="000000"/>
              </a:solidFill>
            </a:endParaRPr>
          </a:p>
        </p:txBody>
      </p:sp>
      <p:sp>
        <p:nvSpPr>
          <p:cNvPr id="105482" name="Rectangle 1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pPr>
            <a:endParaRPr lang="ru-RU" altLang="ru-RU">
              <a:solidFill>
                <a:srgbClr val="000000"/>
              </a:solidFill>
            </a:endParaRPr>
          </a:p>
        </p:txBody>
      </p:sp>
      <p:sp>
        <p:nvSpPr>
          <p:cNvPr id="105483" name="Rectangle 11"/>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pPr>
            <a:fld id="{6906A1EA-E6D7-4FC1-AE7E-26CDE495D789}" type="slidenum">
              <a:rPr lang="ru-RU" altLang="ru-RU">
                <a:solidFill>
                  <a:srgbClr val="000000"/>
                </a:solidFill>
              </a:rPr>
              <a:pPr fontAlgn="base">
                <a:spcBef>
                  <a:spcPct val="0"/>
                </a:spcBef>
                <a:spcAft>
                  <a:spcPct val="0"/>
                </a:spcAft>
              </a:pPr>
              <a:t>‹#›</a:t>
            </a:fld>
            <a:endParaRPr lang="ru-RU" altLang="ru-RU">
              <a:solidFill>
                <a:srgbClr val="000000"/>
              </a:solidFill>
            </a:endParaRPr>
          </a:p>
        </p:txBody>
      </p:sp>
      <p:sp>
        <p:nvSpPr>
          <p:cNvPr id="105484" name="Rectangle 1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Tree>
    <p:extLst>
      <p:ext uri="{BB962C8B-B14F-4D97-AF65-F5344CB8AC3E}">
        <p14:creationId xmlns="" xmlns:p14="http://schemas.microsoft.com/office/powerpoint/2010/main" val="365314954"/>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bwMode="auto">
          <a:xfrm>
            <a:off x="457200" y="533400"/>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112643" name="Rectangle 3"/>
          <p:cNvSpPr>
            <a:spLocks noGrp="1" noChangeArrowheads="1"/>
          </p:cNvSpPr>
          <p:nvPr>
            <p:ph type="body" idx="1"/>
          </p:nvPr>
        </p:nvSpPr>
        <p:spPr bwMode="auto">
          <a:xfrm>
            <a:off x="457200" y="1828800"/>
            <a:ext cx="8229600" cy="4302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12644" name="Rectangle 4"/>
          <p:cNvSpPr>
            <a:spLocks noGrp="1" noChangeArrowheads="1"/>
          </p:cNvSpPr>
          <p:nvPr>
            <p:ph type="dt" sz="half" idx="2"/>
          </p:nvPr>
        </p:nvSpPr>
        <p:spPr bwMode="auto">
          <a:xfrm>
            <a:off x="457200" y="6248400"/>
            <a:ext cx="16764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pPr fontAlgn="base">
              <a:spcBef>
                <a:spcPct val="0"/>
              </a:spcBef>
              <a:spcAft>
                <a:spcPct val="0"/>
              </a:spcAft>
            </a:pPr>
            <a:endParaRPr lang="ru-RU" altLang="ru-RU">
              <a:solidFill>
                <a:srgbClr val="000000"/>
              </a:solidFill>
              <a:latin typeface="Arial" charset="0"/>
            </a:endParaRPr>
          </a:p>
        </p:txBody>
      </p:sp>
      <p:sp>
        <p:nvSpPr>
          <p:cNvPr id="11264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pPr>
            <a:endParaRPr lang="ru-RU" altLang="ru-RU">
              <a:solidFill>
                <a:srgbClr val="000000"/>
              </a:solidFill>
              <a:latin typeface="Arial" charset="0"/>
            </a:endParaRPr>
          </a:p>
        </p:txBody>
      </p:sp>
      <p:sp>
        <p:nvSpPr>
          <p:cNvPr id="112646"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pPr>
            <a:fld id="{2692FFAE-AEA9-4D33-89D8-B6387DED737C}" type="slidenum">
              <a:rPr lang="ru-RU" altLang="ru-RU">
                <a:solidFill>
                  <a:srgbClr val="000000"/>
                </a:solidFill>
                <a:latin typeface="Arial" charset="0"/>
              </a:rPr>
              <a:pPr fontAlgn="base">
                <a:spcBef>
                  <a:spcPct val="0"/>
                </a:spcBef>
                <a:spcAft>
                  <a:spcPct val="0"/>
                </a:spcAft>
              </a:pPr>
              <a:t>‹#›</a:t>
            </a:fld>
            <a:endParaRPr lang="ru-RU" altLang="ru-RU">
              <a:solidFill>
                <a:srgbClr val="000000"/>
              </a:solidFill>
              <a:latin typeface="Arial" charset="0"/>
            </a:endParaRPr>
          </a:p>
        </p:txBody>
      </p:sp>
      <p:grpSp>
        <p:nvGrpSpPr>
          <p:cNvPr id="112647" name="Group 7"/>
          <p:cNvGrpSpPr>
            <a:grpSpLocks/>
          </p:cNvGrpSpPr>
          <p:nvPr/>
        </p:nvGrpSpPr>
        <p:grpSpPr bwMode="auto">
          <a:xfrm>
            <a:off x="279400" y="152400"/>
            <a:ext cx="8686800" cy="1600200"/>
            <a:chOff x="176" y="96"/>
            <a:chExt cx="5472" cy="1008"/>
          </a:xfrm>
        </p:grpSpPr>
        <p:sp>
          <p:nvSpPr>
            <p:cNvPr id="112648"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ru-RU">
                <a:solidFill>
                  <a:srgbClr val="000000"/>
                </a:solidFill>
                <a:latin typeface="Arial" charset="0"/>
              </a:endParaRPr>
            </a:p>
          </p:txBody>
        </p:sp>
        <p:sp>
          <p:nvSpPr>
            <p:cNvPr id="112649"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2650"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2651"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sp>
          <p:nvSpPr>
            <p:cNvPr id="112652"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ru-RU" altLang="ru-RU" sz="2400">
                <a:solidFill>
                  <a:srgbClr val="000000"/>
                </a:solidFill>
              </a:endParaRPr>
            </a:p>
          </p:txBody>
        </p:sp>
      </p:grpSp>
    </p:spTree>
    <p:extLst>
      <p:ext uri="{BB962C8B-B14F-4D97-AF65-F5344CB8AC3E}">
        <p14:creationId xmlns="" xmlns:p14="http://schemas.microsoft.com/office/powerpoint/2010/main" val="1151086726"/>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Lst>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fontAlgn="base">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fontAlgn="base">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fontAlgn="base">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 xmlns:a14="http://schemas.microsoft.com/office/drawing/2010/main">
                <a:solidFill>
                  <a:srgbClr val="7AA1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ru-RU" smtClean="0"/>
              <a:t>Образец заголовка</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 xmlns:a14="http://schemas.microsoft.com/office/drawing/2010/main">
                <a:solidFill>
                  <a:srgbClr val="7AA1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ru-RU" smtClean="0"/>
              <a:t>Образец текста</a:t>
            </a:r>
          </a:p>
          <a:p>
            <a:pPr lvl="1"/>
            <a:r>
              <a:rPr lang="en-US" altLang="ru-RU" smtClean="0"/>
              <a:t>Второй уровень</a:t>
            </a:r>
          </a:p>
          <a:p>
            <a:pPr lvl="2"/>
            <a:r>
              <a:rPr lang="en-US" altLang="ru-RU" smtClean="0"/>
              <a:t>Третий уровень</a:t>
            </a:r>
          </a:p>
          <a:p>
            <a:pPr lvl="3"/>
            <a:r>
              <a:rPr lang="en-US" altLang="ru-RU" smtClean="0"/>
              <a:t>Четвертый уровень</a:t>
            </a:r>
          </a:p>
          <a:p>
            <a:pPr lvl="4"/>
            <a:r>
              <a:rPr lang="en-US" altLang="ru-RU" smtClean="0"/>
              <a:t>Пятый уровень</a:t>
            </a:r>
          </a:p>
        </p:txBody>
      </p:sp>
      <p:sp>
        <p:nvSpPr>
          <p:cNvPr id="122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latin typeface="+mn-lt"/>
              </a:defRPr>
            </a:lvl1pPr>
          </a:lstStyle>
          <a:p>
            <a:pPr fontAlgn="base">
              <a:spcBef>
                <a:spcPct val="0"/>
              </a:spcBef>
              <a:spcAft>
                <a:spcPct val="0"/>
              </a:spcAft>
              <a:defRPr/>
            </a:pPr>
            <a:endParaRPr lang="en-US">
              <a:cs typeface="Arial" charset="0"/>
            </a:endParaRPr>
          </a:p>
        </p:txBody>
      </p:sp>
      <p:sp>
        <p:nvSpPr>
          <p:cNvPr id="122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defRPr>
            </a:lvl1pPr>
          </a:lstStyle>
          <a:p>
            <a:pPr fontAlgn="base">
              <a:spcBef>
                <a:spcPct val="0"/>
              </a:spcBef>
              <a:spcAft>
                <a:spcPct val="0"/>
              </a:spcAft>
              <a:defRPr/>
            </a:pPr>
            <a:endParaRPr lang="en-US">
              <a:cs typeface="Arial" charset="0"/>
            </a:endParaRP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latin typeface="+mn-lt"/>
              </a:defRPr>
            </a:lvl1pPr>
          </a:lstStyle>
          <a:p>
            <a:pPr fontAlgn="base">
              <a:spcBef>
                <a:spcPct val="0"/>
              </a:spcBef>
              <a:spcAft>
                <a:spcPct val="0"/>
              </a:spcAft>
              <a:defRPr/>
            </a:pPr>
            <a:fld id="{628B6CD6-75AE-4170-860C-6534A3428B97}" type="slidenum">
              <a:rPr lang="en-US">
                <a:cs typeface="Arial" charset="0"/>
              </a:rPr>
              <a:pPr fontAlgn="base">
                <a:spcBef>
                  <a:spcPct val="0"/>
                </a:spcBef>
                <a:spcAft>
                  <a:spcPct val="0"/>
                </a:spcAft>
                <a:defRPr/>
              </a:pPr>
              <a:t>‹#›</a:t>
            </a:fld>
            <a:endParaRPr lang="en-US">
              <a:cs typeface="Arial" charset="0"/>
            </a:endParaRPr>
          </a:p>
        </p:txBody>
      </p:sp>
    </p:spTree>
    <p:extLst>
      <p:ext uri="{BB962C8B-B14F-4D97-AF65-F5344CB8AC3E}">
        <p14:creationId xmlns="" xmlns:p14="http://schemas.microsoft.com/office/powerpoint/2010/main" val="3479443373"/>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rtl="0" eaLnBrk="0" fontAlgn="base" hangingPunct="0">
        <a:spcBef>
          <a:spcPct val="0"/>
        </a:spcBef>
        <a:spcAft>
          <a:spcPct val="0"/>
        </a:spcAft>
        <a:buClr>
          <a:schemeClr val="tx1"/>
        </a:buClr>
        <a:defRPr sz="3200">
          <a:solidFill>
            <a:schemeClr val="tx1"/>
          </a:solidFill>
          <a:latin typeface="+mj-lt"/>
          <a:ea typeface="+mj-ea"/>
          <a:cs typeface="+mj-cs"/>
        </a:defRPr>
      </a:lvl1pPr>
      <a:lvl2pPr algn="l" rtl="0" eaLnBrk="0" fontAlgn="base" hangingPunct="0">
        <a:spcBef>
          <a:spcPct val="0"/>
        </a:spcBef>
        <a:spcAft>
          <a:spcPct val="0"/>
        </a:spcAft>
        <a:buClr>
          <a:schemeClr val="tx1"/>
        </a:buClr>
        <a:defRPr sz="3200">
          <a:solidFill>
            <a:schemeClr val="tx1"/>
          </a:solidFill>
          <a:latin typeface="Arial" charset="0"/>
        </a:defRPr>
      </a:lvl2pPr>
      <a:lvl3pPr algn="l" rtl="0" eaLnBrk="0" fontAlgn="base" hangingPunct="0">
        <a:spcBef>
          <a:spcPct val="0"/>
        </a:spcBef>
        <a:spcAft>
          <a:spcPct val="0"/>
        </a:spcAft>
        <a:buClr>
          <a:schemeClr val="tx1"/>
        </a:buClr>
        <a:defRPr sz="3200">
          <a:solidFill>
            <a:schemeClr val="tx1"/>
          </a:solidFill>
          <a:latin typeface="Arial" charset="0"/>
        </a:defRPr>
      </a:lvl3pPr>
      <a:lvl4pPr algn="l" rtl="0" eaLnBrk="0" fontAlgn="base" hangingPunct="0">
        <a:spcBef>
          <a:spcPct val="0"/>
        </a:spcBef>
        <a:spcAft>
          <a:spcPct val="0"/>
        </a:spcAft>
        <a:buClr>
          <a:schemeClr val="tx1"/>
        </a:buClr>
        <a:defRPr sz="3200">
          <a:solidFill>
            <a:schemeClr val="tx1"/>
          </a:solidFill>
          <a:latin typeface="Arial" charset="0"/>
        </a:defRPr>
      </a:lvl4pPr>
      <a:lvl5pPr algn="l" rtl="0" eaLnBrk="0" fontAlgn="base" hangingPunct="0">
        <a:spcBef>
          <a:spcPct val="0"/>
        </a:spcBef>
        <a:spcAft>
          <a:spcPct val="0"/>
        </a:spcAft>
        <a:buClr>
          <a:schemeClr val="tx1"/>
        </a:buClr>
        <a:defRPr sz="3200">
          <a:solidFill>
            <a:schemeClr val="tx1"/>
          </a:solidFill>
          <a:latin typeface="Arial" charset="0"/>
        </a:defRPr>
      </a:lvl5pPr>
      <a:lvl6pPr marL="457200" algn="l" rtl="0" fontAlgn="base">
        <a:spcBef>
          <a:spcPct val="0"/>
        </a:spcBef>
        <a:spcAft>
          <a:spcPct val="0"/>
        </a:spcAft>
        <a:buClr>
          <a:schemeClr val="tx1"/>
        </a:buClr>
        <a:defRPr sz="3200">
          <a:solidFill>
            <a:schemeClr val="tx1"/>
          </a:solidFill>
          <a:latin typeface="Arial" charset="0"/>
        </a:defRPr>
      </a:lvl6pPr>
      <a:lvl7pPr marL="914400" algn="l" rtl="0" fontAlgn="base">
        <a:spcBef>
          <a:spcPct val="0"/>
        </a:spcBef>
        <a:spcAft>
          <a:spcPct val="0"/>
        </a:spcAft>
        <a:buClr>
          <a:schemeClr val="tx1"/>
        </a:buClr>
        <a:defRPr sz="3200">
          <a:solidFill>
            <a:schemeClr val="tx1"/>
          </a:solidFill>
          <a:latin typeface="Arial" charset="0"/>
        </a:defRPr>
      </a:lvl7pPr>
      <a:lvl8pPr marL="1371600" algn="l" rtl="0" fontAlgn="base">
        <a:spcBef>
          <a:spcPct val="0"/>
        </a:spcBef>
        <a:spcAft>
          <a:spcPct val="0"/>
        </a:spcAft>
        <a:buClr>
          <a:schemeClr val="tx1"/>
        </a:buClr>
        <a:defRPr sz="3200">
          <a:solidFill>
            <a:schemeClr val="tx1"/>
          </a:solidFill>
          <a:latin typeface="Arial" charset="0"/>
        </a:defRPr>
      </a:lvl8pPr>
      <a:lvl9pPr marL="1828800" algn="l" rtl="0" fontAlgn="base">
        <a:spcBef>
          <a:spcPct val="0"/>
        </a:spcBef>
        <a:spcAft>
          <a:spcPct val="0"/>
        </a:spcAft>
        <a:buClr>
          <a:schemeClr val="tx1"/>
        </a:buClr>
        <a:defRPr sz="32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400">
          <a:solidFill>
            <a:schemeClr val="tx1"/>
          </a:solidFill>
          <a:latin typeface="+mn-lt"/>
        </a:defRPr>
      </a:lvl4pPr>
      <a:lvl5pPr marL="2057400" indent="-228600" algn="l" rtl="0" eaLnBrk="0" fontAlgn="base" hangingPunct="0">
        <a:spcBef>
          <a:spcPct val="20000"/>
        </a:spcBef>
        <a:spcAft>
          <a:spcPct val="0"/>
        </a:spcAft>
        <a:buClr>
          <a:schemeClr val="tx1"/>
        </a:buClr>
        <a:buChar char="•"/>
        <a:defRPr sz="2400">
          <a:solidFill>
            <a:schemeClr val="tx1"/>
          </a:solidFill>
          <a:latin typeface="+mn-lt"/>
        </a:defRPr>
      </a:lvl5pPr>
      <a:lvl6pPr marL="2514600" indent="-228600" algn="l" rtl="0" fontAlgn="base">
        <a:spcBef>
          <a:spcPct val="20000"/>
        </a:spcBef>
        <a:spcAft>
          <a:spcPct val="0"/>
        </a:spcAft>
        <a:buClr>
          <a:schemeClr val="tx1"/>
        </a:buClr>
        <a:buChar char="•"/>
        <a:defRPr sz="2400">
          <a:solidFill>
            <a:schemeClr val="tx1"/>
          </a:solidFill>
          <a:latin typeface="+mn-lt"/>
        </a:defRPr>
      </a:lvl6pPr>
      <a:lvl7pPr marL="2971800" indent="-228600" algn="l" rtl="0" fontAlgn="base">
        <a:spcBef>
          <a:spcPct val="20000"/>
        </a:spcBef>
        <a:spcAft>
          <a:spcPct val="0"/>
        </a:spcAft>
        <a:buClr>
          <a:schemeClr val="tx1"/>
        </a:buClr>
        <a:buChar char="•"/>
        <a:defRPr sz="2400">
          <a:solidFill>
            <a:schemeClr val="tx1"/>
          </a:solidFill>
          <a:latin typeface="+mn-lt"/>
        </a:defRPr>
      </a:lvl7pPr>
      <a:lvl8pPr marL="3429000" indent="-228600" algn="l" rtl="0" fontAlgn="base">
        <a:spcBef>
          <a:spcPct val="20000"/>
        </a:spcBef>
        <a:spcAft>
          <a:spcPct val="0"/>
        </a:spcAft>
        <a:buClr>
          <a:schemeClr val="tx1"/>
        </a:buClr>
        <a:buChar char="•"/>
        <a:defRPr sz="2400">
          <a:solidFill>
            <a:schemeClr val="tx1"/>
          </a:solidFill>
          <a:latin typeface="+mn-lt"/>
        </a:defRPr>
      </a:lvl8pPr>
      <a:lvl9pPr marL="3886200" indent="-228600" algn="l" rtl="0" fontAlgn="base">
        <a:spcBef>
          <a:spcPct val="20000"/>
        </a:spcBef>
        <a:spcAft>
          <a:spcPct val="0"/>
        </a:spcAft>
        <a:buClr>
          <a:schemeClr val="tx1"/>
        </a:buClr>
        <a:buChar char="•"/>
        <a:defRPr sz="24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solidFill>
                <a:prstClr val="white"/>
              </a:solidFill>
            </a:endParaRPr>
          </a:p>
        </p:txBody>
      </p:sp>
      <p:sp>
        <p:nvSpPr>
          <p:cNvPr id="3" name="Заголовок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ru-RU" smtClean="0"/>
              <a:t>Образец заголовка</a:t>
            </a:r>
            <a:endParaRPr lang="en-US"/>
          </a:p>
        </p:txBody>
      </p:sp>
      <p:sp>
        <p:nvSpPr>
          <p:cNvPr id="1030" name="Текст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7" name="Дата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defRPr>
            </a:lvl1pPr>
            <a:extLst/>
          </a:lstStyle>
          <a:p>
            <a:pPr>
              <a:defRPr/>
            </a:pPr>
            <a:fld id="{3BD76952-8986-4E9B-9641-43AE0D65567F}" type="datetimeFigureOut">
              <a:rPr lang="ru-RU">
                <a:solidFill>
                  <a:srgbClr val="B13F9A"/>
                </a:solidFill>
              </a:rPr>
              <a:pPr>
                <a:defRPr/>
              </a:pPr>
              <a:t>01.04.2017</a:t>
            </a:fld>
            <a:endParaRPr lang="ru-RU">
              <a:solidFill>
                <a:srgbClr val="B13F9A"/>
              </a:solidFill>
            </a:endParaRPr>
          </a:p>
        </p:txBody>
      </p:sp>
      <p:sp>
        <p:nvSpPr>
          <p:cNvPr id="4" name="Нижний колонтитул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extLst/>
          </a:lstStyle>
          <a:p>
            <a:pPr>
              <a:defRPr/>
            </a:pPr>
            <a:endParaRPr lang="ru-RU">
              <a:solidFill>
                <a:srgbClr val="B13F9A"/>
              </a:solidFill>
            </a:endParaRPr>
          </a:p>
        </p:txBody>
      </p:sp>
      <p:sp>
        <p:nvSpPr>
          <p:cNvPr id="16" name="Номер слайда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a:solidFill>
                  <a:schemeClr val="tx2"/>
                </a:solidFill>
                <a:latin typeface="+mn-lt"/>
              </a:defRPr>
            </a:lvl1pPr>
            <a:extLst/>
          </a:lstStyle>
          <a:p>
            <a:pPr>
              <a:defRPr/>
            </a:pPr>
            <a:fld id="{6B1D12D2-3B9C-49AB-B395-DE3D026CCB4D}" type="slidenum">
              <a:rPr lang="ru-RU">
                <a:solidFill>
                  <a:srgbClr val="B13F9A"/>
                </a:solidFill>
              </a:rPr>
              <a:pPr>
                <a:defRPr/>
              </a:pPr>
              <a:t>‹#›</a:t>
            </a:fld>
            <a:endParaRPr lang="ru-RU">
              <a:solidFill>
                <a:srgbClr val="B13F9A"/>
              </a:solidFill>
            </a:endParaRPr>
          </a:p>
        </p:txBody>
      </p:sp>
    </p:spTree>
    <p:extLst>
      <p:ext uri="{BB962C8B-B14F-4D97-AF65-F5344CB8AC3E}">
        <p14:creationId xmlns="" xmlns:p14="http://schemas.microsoft.com/office/powerpoint/2010/main" val="100535603"/>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scaled="1"/>
        </a:gra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319088" y="1828800"/>
            <a:ext cx="8824912" cy="5029200"/>
            <a:chOff x="201" y="1152"/>
            <a:chExt cx="5559" cy="3168"/>
          </a:xfrm>
        </p:grpSpPr>
        <p:sp>
          <p:nvSpPr>
            <p:cNvPr id="33795" name="Freeform 3"/>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33796"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33797" name="Freeform 5"/>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33798" name="Freeform 6"/>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3799" name="Freeform 7"/>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3800" name="Freeform 8"/>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3801" name="Freeform 9"/>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33802" name="Freeform 10"/>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grpSp>
      <p:sp>
        <p:nvSpPr>
          <p:cNvPr id="33803" name="Rectangle 11"/>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pPr fontAlgn="base">
              <a:spcBef>
                <a:spcPct val="0"/>
              </a:spcBef>
              <a:spcAft>
                <a:spcPct val="0"/>
              </a:spcAft>
            </a:pPr>
            <a:endParaRPr lang="ru-RU" altLang="ru-RU" smtClean="0">
              <a:solidFill>
                <a:srgbClr val="FFFFFF"/>
              </a:solidFill>
            </a:endParaRPr>
          </a:p>
        </p:txBody>
      </p:sp>
      <p:sp>
        <p:nvSpPr>
          <p:cNvPr id="33804" name="Rectangle 12"/>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pPr fontAlgn="base">
              <a:spcBef>
                <a:spcPct val="0"/>
              </a:spcBef>
              <a:spcAft>
                <a:spcPct val="0"/>
              </a:spcAft>
            </a:pPr>
            <a:endParaRPr lang="ru-RU" altLang="ru-RU" smtClean="0">
              <a:solidFill>
                <a:srgbClr val="FFFFFF"/>
              </a:solidFill>
            </a:endParaRPr>
          </a:p>
        </p:txBody>
      </p:sp>
      <p:sp>
        <p:nvSpPr>
          <p:cNvPr id="33805" name="Rectangle 13"/>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pPr fontAlgn="base">
              <a:spcBef>
                <a:spcPct val="0"/>
              </a:spcBef>
              <a:spcAft>
                <a:spcPct val="0"/>
              </a:spcAft>
            </a:pPr>
            <a:fld id="{06C5552C-6B0D-4EBA-99A7-D0565C8A1118}" type="slidenum">
              <a:rPr lang="ru-RU" altLang="ru-RU" smtClean="0">
                <a:solidFill>
                  <a:srgbClr val="FFFFFF"/>
                </a:solidFill>
              </a:rPr>
              <a:pPr fontAlgn="base">
                <a:spcBef>
                  <a:spcPct val="0"/>
                </a:spcBef>
                <a:spcAft>
                  <a:spcPct val="0"/>
                </a:spcAft>
              </a:pPr>
              <a:t>‹#›</a:t>
            </a:fld>
            <a:endParaRPr lang="ru-RU" altLang="ru-RU" smtClean="0">
              <a:solidFill>
                <a:srgbClr val="FFFFFF"/>
              </a:solidFill>
            </a:endParaRPr>
          </a:p>
        </p:txBody>
      </p:sp>
      <p:sp>
        <p:nvSpPr>
          <p:cNvPr id="33806" name="Rectangle 14"/>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33807" name="Rectangle 15"/>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extLst>
      <p:ext uri="{BB962C8B-B14F-4D97-AF65-F5344CB8AC3E}">
        <p14:creationId xmlns="" xmlns:p14="http://schemas.microsoft.com/office/powerpoint/2010/main" val="4043691149"/>
      </p:ext>
    </p:extLst>
  </p:cSld>
  <p:clrMap bg1="dk2" tx1="lt1" bg2="dk1" tx2="lt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49154" name="Group 2"/>
          <p:cNvGrpSpPr>
            <a:grpSpLocks/>
          </p:cNvGrpSpPr>
          <p:nvPr/>
        </p:nvGrpSpPr>
        <p:grpSpPr bwMode="auto">
          <a:xfrm>
            <a:off x="319088" y="1828800"/>
            <a:ext cx="8824912" cy="5029200"/>
            <a:chOff x="201" y="1152"/>
            <a:chExt cx="5559" cy="3168"/>
          </a:xfrm>
        </p:grpSpPr>
        <p:sp>
          <p:nvSpPr>
            <p:cNvPr id="49155" name="Freeform 3"/>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49156"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49157" name="Freeform 5"/>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smtClean="0">
                <a:solidFill>
                  <a:srgbClr val="FFFFFF"/>
                </a:solidFill>
              </a:endParaRPr>
            </a:p>
          </p:txBody>
        </p:sp>
        <p:sp>
          <p:nvSpPr>
            <p:cNvPr id="49158" name="Freeform 6"/>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49159" name="Freeform 7"/>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49160" name="Freeform 8"/>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49161" name="Freeform 9"/>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sp>
          <p:nvSpPr>
            <p:cNvPr id="49162" name="Freeform 10"/>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fontAlgn="base">
                <a:spcBef>
                  <a:spcPct val="0"/>
                </a:spcBef>
                <a:spcAft>
                  <a:spcPct val="0"/>
                </a:spcAft>
              </a:pPr>
              <a:endParaRPr lang="ru-RU" smtClean="0">
                <a:solidFill>
                  <a:srgbClr val="FFFFFF"/>
                </a:solidFill>
              </a:endParaRPr>
            </a:p>
          </p:txBody>
        </p:sp>
      </p:grpSp>
      <p:sp>
        <p:nvSpPr>
          <p:cNvPr id="49163" name="Rectangle 11"/>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pPr fontAlgn="base">
              <a:spcBef>
                <a:spcPct val="0"/>
              </a:spcBef>
              <a:spcAft>
                <a:spcPct val="0"/>
              </a:spcAft>
            </a:pPr>
            <a:endParaRPr lang="ru-RU" altLang="ru-RU" smtClean="0">
              <a:solidFill>
                <a:srgbClr val="FFFFFF"/>
              </a:solidFill>
            </a:endParaRPr>
          </a:p>
        </p:txBody>
      </p:sp>
      <p:sp>
        <p:nvSpPr>
          <p:cNvPr id="49164" name="Rectangle 12"/>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pPr fontAlgn="base">
              <a:spcBef>
                <a:spcPct val="0"/>
              </a:spcBef>
              <a:spcAft>
                <a:spcPct val="0"/>
              </a:spcAft>
            </a:pPr>
            <a:endParaRPr lang="ru-RU" altLang="ru-RU" smtClean="0">
              <a:solidFill>
                <a:srgbClr val="FFFFFF"/>
              </a:solidFill>
            </a:endParaRPr>
          </a:p>
        </p:txBody>
      </p:sp>
      <p:sp>
        <p:nvSpPr>
          <p:cNvPr id="49165" name="Rectangle 13"/>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pPr fontAlgn="base">
              <a:spcBef>
                <a:spcPct val="0"/>
              </a:spcBef>
              <a:spcAft>
                <a:spcPct val="0"/>
              </a:spcAft>
            </a:pPr>
            <a:fld id="{B56F6E5A-103B-41A5-8D9F-3EBCBD43114B}" type="slidenum">
              <a:rPr lang="ru-RU" altLang="ru-RU" smtClean="0">
                <a:solidFill>
                  <a:srgbClr val="FFFFFF"/>
                </a:solidFill>
              </a:rPr>
              <a:pPr fontAlgn="base">
                <a:spcBef>
                  <a:spcPct val="0"/>
                </a:spcBef>
                <a:spcAft>
                  <a:spcPct val="0"/>
                </a:spcAft>
              </a:pPr>
              <a:t>‹#›</a:t>
            </a:fld>
            <a:endParaRPr lang="ru-RU" altLang="ru-RU" smtClean="0">
              <a:solidFill>
                <a:srgbClr val="FFFFFF"/>
              </a:solidFill>
            </a:endParaRPr>
          </a:p>
        </p:txBody>
      </p:sp>
      <p:sp>
        <p:nvSpPr>
          <p:cNvPr id="49166" name="Rectangle 14"/>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9167" name="Rectangle 15"/>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extLst>
      <p:ext uri="{BB962C8B-B14F-4D97-AF65-F5344CB8AC3E}">
        <p14:creationId xmlns="" xmlns:p14="http://schemas.microsoft.com/office/powerpoint/2010/main" val="3668608073"/>
      </p:ext>
    </p:extLst>
  </p:cSld>
  <p:clrMap bg1="dk2" tx1="lt1" bg2="dk1" tx2="lt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91.xml"/><Relationship Id="rId4" Type="http://schemas.openxmlformats.org/officeDocument/2006/relationships/image" Target="../media/image1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2.xml"/></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5.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4.xml"/></Relationships>
</file>

<file path=ppt/slides/_rels/slide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gif"/><Relationship Id="rId1" Type="http://schemas.openxmlformats.org/officeDocument/2006/relationships/slideLayout" Target="../slideLayouts/slideLayout8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051050" y="457200"/>
            <a:ext cx="6407150" cy="2736850"/>
          </a:xfrm>
        </p:spPr>
        <p:txBody>
          <a:bodyPr/>
          <a:lstStyle/>
          <a:p>
            <a:r>
              <a:rPr lang="ru-RU" sz="3600" kern="1800" dirty="0">
                <a:solidFill>
                  <a:srgbClr val="00B0F0"/>
                </a:solidFill>
                <a:effectLst/>
                <a:latin typeface="Helvetica"/>
                <a:ea typeface="Times New Roman"/>
              </a:rPr>
              <a:t>ПОИСК СЛАГАЕМЫХ успеха в  работе учителя по повышению качества знаний учащихся</a:t>
            </a:r>
            <a:endParaRPr lang="ru-RU" altLang="ru-RU" sz="2400" dirty="0">
              <a:solidFill>
                <a:srgbClr val="00B0F0"/>
              </a:solidFill>
              <a:latin typeface="Georgia" pitchFamily="18" charset="0"/>
            </a:endParaRPr>
          </a:p>
        </p:txBody>
      </p:sp>
      <p:sp>
        <p:nvSpPr>
          <p:cNvPr id="4099" name="Rectangle 3"/>
          <p:cNvSpPr>
            <a:spLocks noGrp="1" noChangeArrowheads="1"/>
          </p:cNvSpPr>
          <p:nvPr>
            <p:ph type="subTitle" idx="1"/>
          </p:nvPr>
        </p:nvSpPr>
        <p:spPr>
          <a:xfrm>
            <a:off x="4648200" y="4652963"/>
            <a:ext cx="4495800" cy="1511300"/>
          </a:xfrm>
        </p:spPr>
        <p:txBody>
          <a:bodyPr/>
          <a:lstStyle/>
          <a:p>
            <a:pPr lvl="0">
              <a:buClr>
                <a:srgbClr val="003366"/>
              </a:buClr>
              <a:buSzPct val="75000"/>
            </a:pPr>
            <a:r>
              <a:rPr lang="ru-RU" altLang="ru-RU" sz="2800" b="1" dirty="0">
                <a:effectLst/>
              </a:rPr>
              <a:t>«Важен не сам опыт, а мысль, выведенная из него». </a:t>
            </a:r>
            <a:endParaRPr lang="ru-RU" altLang="ru-RU" sz="2800" b="1" dirty="0" smtClean="0">
              <a:effectLst/>
            </a:endParaRPr>
          </a:p>
          <a:p>
            <a:pPr lvl="0">
              <a:buClr>
                <a:srgbClr val="003366"/>
              </a:buClr>
              <a:buSzPct val="75000"/>
            </a:pPr>
            <a:r>
              <a:rPr lang="ru-RU" altLang="ru-RU" sz="2800" b="1" dirty="0">
                <a:effectLst/>
              </a:rPr>
              <a:t> </a:t>
            </a:r>
            <a:r>
              <a:rPr lang="ru-RU" altLang="ru-RU" sz="2800" b="1" dirty="0" smtClean="0">
                <a:effectLst/>
              </a:rPr>
              <a:t>          </a:t>
            </a:r>
            <a:r>
              <a:rPr lang="ru-RU" altLang="ru-RU" sz="2800" b="1" dirty="0" err="1" smtClean="0">
                <a:effectLst/>
              </a:rPr>
              <a:t>К.Д.Ушинский</a:t>
            </a:r>
            <a:r>
              <a:rPr lang="ru-RU" altLang="ru-RU" sz="2800" b="1" dirty="0" smtClean="0">
                <a:effectLst/>
              </a:rPr>
              <a:t> </a:t>
            </a:r>
            <a:endParaRPr lang="ru-RU" altLang="ru-RU" sz="2800" b="1" dirty="0">
              <a:effectLst/>
            </a:endParaRPr>
          </a:p>
        </p:txBody>
      </p:sp>
      <p:pic>
        <p:nvPicPr>
          <p:cNvPr id="4100" name="Picture 4" descr="bd06944_"/>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329488" y="0"/>
            <a:ext cx="1814512" cy="1814513"/>
          </a:xfrm>
          <a:prstGeom prst="rect">
            <a:avLst/>
          </a:prstGeom>
          <a:noFill/>
          <a:extLst>
            <a:ext uri="{909E8E84-426E-40DD-AFC4-6F175D3DCCD1}">
              <a14:hiddenFill xmlns="" xmlns:a14="http://schemas.microsoft.com/office/drawing/2010/main">
                <a:solidFill>
                  <a:srgbClr val="FFFFFF"/>
                </a:solidFill>
              </a14:hiddenFill>
            </a:ext>
          </a:extLst>
        </p:spPr>
      </p:pic>
      <p:pic>
        <p:nvPicPr>
          <p:cNvPr id="4101" name="Picture 4" descr="book"/>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81000" y="228600"/>
            <a:ext cx="1371600" cy="108902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pic>
      <p:pic>
        <p:nvPicPr>
          <p:cNvPr id="8" name="Picture 5" descr="C:\Documents and Settings\Admin\Рабочий стол\МСИ\ВСЕ рисунки и анимашки\школьная\uslivija_razvitija_lichnosti.jpg"/>
          <p:cNvPicPr>
            <a:picLocks noChangeAspect="1" noChangeArrowheads="1"/>
          </p:cNvPicPr>
          <p:nvPr/>
        </p:nvPicPr>
        <p:blipFill>
          <a:blip r:embed="rId4"/>
          <a:srcRect/>
          <a:stretch>
            <a:fillRect/>
          </a:stretch>
        </p:blipFill>
        <p:spPr bwMode="auto">
          <a:xfrm>
            <a:off x="6732239" y="2414205"/>
            <a:ext cx="1825727" cy="173568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 xmlns:p14="http://schemas.microsoft.com/office/powerpoint/2010/main" val="39207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dissolve">
                                      <p:cBhvr>
                                        <p:cTn id="7"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4294967295"/>
          </p:nvPr>
        </p:nvSpPr>
        <p:spPr>
          <a:xfrm>
            <a:off x="323850" y="1412875"/>
            <a:ext cx="8351838" cy="4718050"/>
          </a:xfrm>
        </p:spPr>
        <p:txBody>
          <a:bodyPr/>
          <a:lstStyle/>
          <a:p>
            <a:pPr algn="ctr"/>
            <a:r>
              <a:rPr lang="ru-RU" altLang="ru-RU" sz="2800" b="1"/>
              <a:t>Результативность обучения напрямую связана с качеством обучения. И обучение будет более эффективным, если оно несёт личностно-ориентированную направленность. Это необходимо помнить всегда. </a:t>
            </a:r>
            <a:r>
              <a:rPr lang="ru-RU" altLang="ru-RU" sz="2800" b="1" u="sng"/>
              <a:t>Нельзя разработать один урок, который принесет успех всем учащимся, а также надо помнить о том, что этот успех нужен каждому ученику. </a:t>
            </a:r>
          </a:p>
          <a:p>
            <a:pPr algn="ctr"/>
            <a:r>
              <a:rPr lang="ru-RU" altLang="ru-RU" sz="2800" b="1" u="sng"/>
              <a:t>И зависит он от нас.</a:t>
            </a:r>
            <a:r>
              <a:rPr lang="ru-RU" altLang="ru-RU" u="sng"/>
              <a:t> </a:t>
            </a:r>
          </a:p>
        </p:txBody>
      </p:sp>
    </p:spTree>
    <p:extLst>
      <p:ext uri="{BB962C8B-B14F-4D97-AF65-F5344CB8AC3E}">
        <p14:creationId xmlns="" xmlns:p14="http://schemas.microsoft.com/office/powerpoint/2010/main" val="395542803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fade">
                                      <p:cBhvr>
                                        <p:cTn id="7" dur="20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0" y="320040"/>
            <a:ext cx="8143900" cy="1143000"/>
          </a:xfrm>
        </p:spPr>
        <p:txBody>
          <a:bodyPr>
            <a:normAutofit fontScale="90000"/>
          </a:bodyPr>
          <a:lstStyle/>
          <a:p>
            <a:pPr>
              <a:defRPr/>
            </a:pPr>
            <a:r>
              <a:rPr lang="ru-RU" sz="2200" dirty="0" smtClean="0"/>
              <a:t>«нужно найти способ учить, который лучше всего соответствует  стилю обучения конкретного ученика".</a:t>
            </a:r>
            <a:r>
              <a:rPr lang="ru-RU" sz="4000" dirty="0" smtClean="0"/>
              <a:t/>
            </a:r>
            <a:br>
              <a:rPr lang="ru-RU" sz="4000" dirty="0" smtClean="0"/>
            </a:br>
            <a:endParaRPr lang="ru-RU" dirty="0"/>
          </a:p>
        </p:txBody>
      </p:sp>
      <p:sp>
        <p:nvSpPr>
          <p:cNvPr id="35843" name="Текст 7"/>
          <p:cNvSpPr>
            <a:spLocks noGrp="1"/>
          </p:cNvSpPr>
          <p:nvPr>
            <p:ph type="body" idx="1"/>
          </p:nvPr>
        </p:nvSpPr>
        <p:spPr>
          <a:xfrm>
            <a:off x="142875" y="1285875"/>
            <a:ext cx="3521075" cy="457200"/>
          </a:xfrm>
          <a:ln>
            <a:miter lim="800000"/>
            <a:headEnd/>
            <a:tailEnd/>
          </a:ln>
        </p:spPr>
        <p:txBody>
          <a:bodyPr/>
          <a:lstStyle/>
          <a:p>
            <a:r>
              <a:rPr lang="ru-RU" smtClean="0"/>
              <a:t/>
            </a:r>
            <a:br>
              <a:rPr lang="ru-RU" smtClean="0"/>
            </a:br>
            <a:r>
              <a:rPr lang="ru-RU" smtClean="0"/>
              <a:t>Аудиальный тип</a:t>
            </a:r>
          </a:p>
          <a:p>
            <a:endParaRPr lang="ru-RU" smtClean="0"/>
          </a:p>
        </p:txBody>
      </p:sp>
      <p:sp>
        <p:nvSpPr>
          <p:cNvPr id="35844" name="Текст 9"/>
          <p:cNvSpPr>
            <a:spLocks noGrp="1"/>
          </p:cNvSpPr>
          <p:nvPr>
            <p:ph type="body" sz="half" idx="3"/>
          </p:nvPr>
        </p:nvSpPr>
        <p:spPr>
          <a:xfrm>
            <a:off x="4357688" y="5000625"/>
            <a:ext cx="3521075" cy="457200"/>
          </a:xfrm>
          <a:ln>
            <a:miter lim="800000"/>
            <a:headEnd/>
            <a:tailEnd/>
          </a:ln>
        </p:spPr>
        <p:txBody>
          <a:bodyPr/>
          <a:lstStyle/>
          <a:p>
            <a:endParaRPr lang="ru-RU" smtClean="0"/>
          </a:p>
        </p:txBody>
      </p:sp>
      <p:sp>
        <p:nvSpPr>
          <p:cNvPr id="35845" name="Содержимое 8"/>
          <p:cNvSpPr>
            <a:spLocks noGrp="1"/>
          </p:cNvSpPr>
          <p:nvPr>
            <p:ph sz="quarter" idx="2"/>
          </p:nvPr>
        </p:nvSpPr>
        <p:spPr>
          <a:xfrm>
            <a:off x="214313" y="2428875"/>
            <a:ext cx="3521075" cy="4114800"/>
          </a:xfrm>
        </p:spPr>
        <p:txBody>
          <a:bodyPr/>
          <a:lstStyle/>
          <a:p>
            <a:pPr algn="r">
              <a:buFont typeface="Wingdings 2" pitchFamily="18" charset="2"/>
              <a:buNone/>
            </a:pPr>
            <a:r>
              <a:rPr lang="ru-RU" smtClean="0"/>
              <a:t>   </a:t>
            </a:r>
            <a:r>
              <a:rPr lang="ru-RU" sz="2000" smtClean="0">
                <a:solidFill>
                  <a:srgbClr val="C00000"/>
                </a:solidFill>
              </a:rPr>
              <a:t>важно слушать, </a:t>
            </a:r>
          </a:p>
          <a:p>
            <a:pPr algn="r">
              <a:buFont typeface="Wingdings 2" pitchFamily="18" charset="2"/>
              <a:buNone/>
            </a:pPr>
            <a:r>
              <a:rPr lang="ru-RU" sz="2000" smtClean="0">
                <a:solidFill>
                  <a:srgbClr val="C00000"/>
                </a:solidFill>
              </a:rPr>
              <a:t>слышать </a:t>
            </a:r>
          </a:p>
          <a:p>
            <a:pPr algn="r">
              <a:buFont typeface="Wingdings 2" pitchFamily="18" charset="2"/>
              <a:buNone/>
            </a:pPr>
            <a:r>
              <a:rPr lang="ru-RU" sz="2000" smtClean="0">
                <a:solidFill>
                  <a:srgbClr val="C00000"/>
                </a:solidFill>
              </a:rPr>
              <a:t>и говорить.</a:t>
            </a:r>
          </a:p>
          <a:p>
            <a:pPr algn="r">
              <a:buFont typeface="Wingdings 2" pitchFamily="18" charset="2"/>
              <a:buNone/>
            </a:pPr>
            <a:r>
              <a:rPr lang="ru-RU" sz="2000" smtClean="0"/>
              <a:t> </a:t>
            </a:r>
          </a:p>
          <a:p>
            <a:pPr>
              <a:buFont typeface="Wingdings 2" pitchFamily="18" charset="2"/>
              <a:buNone/>
            </a:pPr>
            <a:r>
              <a:rPr lang="ru-RU" sz="2000" smtClean="0"/>
              <a:t>посредством слухового </a:t>
            </a:r>
          </a:p>
          <a:p>
            <a:pPr>
              <a:buFont typeface="Wingdings 2" pitchFamily="18" charset="2"/>
              <a:buNone/>
            </a:pPr>
            <a:r>
              <a:rPr lang="ru-RU" sz="2000" smtClean="0"/>
              <a:t>восприятия информации в виде лекций и аудиокассет и последующего обсуждения услышанного. </a:t>
            </a:r>
          </a:p>
        </p:txBody>
      </p:sp>
      <p:sp>
        <p:nvSpPr>
          <p:cNvPr id="35846" name="Содержимое 10"/>
          <p:cNvSpPr>
            <a:spLocks noGrp="1"/>
          </p:cNvSpPr>
          <p:nvPr>
            <p:ph sz="quarter" idx="4"/>
          </p:nvPr>
        </p:nvSpPr>
        <p:spPr>
          <a:xfrm>
            <a:off x="4214813" y="1143000"/>
            <a:ext cx="3521075" cy="3429000"/>
          </a:xfrm>
        </p:spPr>
        <p:txBody>
          <a:bodyPr/>
          <a:lstStyle/>
          <a:p>
            <a:r>
              <a:rPr lang="ru-RU" sz="1800" smtClean="0"/>
              <a:t>Запись лекций и последующее повторение их или прослушивание соответствующего материала на аудиокассете. </a:t>
            </a:r>
          </a:p>
          <a:p>
            <a:r>
              <a:rPr lang="ru-RU" sz="1800" smtClean="0"/>
              <a:t>Проговаривание полученной информации и объяснение ее окружающим — для вас весьма эффективный способ обучения.</a:t>
            </a:r>
          </a:p>
          <a:p>
            <a:endParaRPr lang="ru-RU" smtClean="0"/>
          </a:p>
        </p:txBody>
      </p:sp>
      <p:pic>
        <p:nvPicPr>
          <p:cNvPr id="35847" name="Picture 2" descr="yho"/>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14313" y="2000250"/>
            <a:ext cx="1428750" cy="17097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 name="Выноска со стрелкой вверх 14"/>
          <p:cNvSpPr/>
          <p:nvPr/>
        </p:nvSpPr>
        <p:spPr>
          <a:xfrm>
            <a:off x="4357688" y="4572000"/>
            <a:ext cx="3500437" cy="1143000"/>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ru-RU" dirty="0">
                <a:solidFill>
                  <a:prstClr val="white"/>
                </a:solidFill>
              </a:rPr>
              <a:t>Способы обучения</a:t>
            </a:r>
          </a:p>
          <a:p>
            <a:pPr algn="ctr" fontAlgn="base">
              <a:spcBef>
                <a:spcPct val="0"/>
              </a:spcBef>
              <a:spcAft>
                <a:spcPct val="0"/>
              </a:spcAft>
              <a:defRPr/>
            </a:pPr>
            <a:endParaRPr lang="ru-RU" dirty="0">
              <a:solidFill>
                <a:prstClr val="white"/>
              </a:solidFill>
            </a:endParaRPr>
          </a:p>
        </p:txBody>
      </p:sp>
    </p:spTree>
    <p:extLst>
      <p:ext uri="{BB962C8B-B14F-4D97-AF65-F5344CB8AC3E}">
        <p14:creationId xmlns="" xmlns:p14="http://schemas.microsoft.com/office/powerpoint/2010/main" val="12041116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457200" y="228600"/>
            <a:ext cx="3400420" cy="842946"/>
          </a:xfrm>
        </p:spPr>
        <p:txBody>
          <a:bodyPr/>
          <a:lstStyle/>
          <a:p>
            <a:pPr>
              <a:defRPr/>
            </a:pPr>
            <a:r>
              <a:rPr lang="ru-RU" dirty="0">
                <a:solidFill>
                  <a:srgbClr val="C00000"/>
                </a:solidFill>
              </a:rPr>
              <a:t>Визуальный тип</a:t>
            </a:r>
            <a:br>
              <a:rPr lang="ru-RU" dirty="0">
                <a:solidFill>
                  <a:srgbClr val="C00000"/>
                </a:solidFill>
              </a:rPr>
            </a:br>
            <a:endParaRPr lang="ru-RU" dirty="0"/>
          </a:p>
        </p:txBody>
      </p:sp>
      <p:sp>
        <p:nvSpPr>
          <p:cNvPr id="36867" name="Содержимое 8"/>
          <p:cNvSpPr>
            <a:spLocks noGrp="1"/>
          </p:cNvSpPr>
          <p:nvPr>
            <p:ph sz="half" idx="1"/>
          </p:nvPr>
        </p:nvSpPr>
        <p:spPr>
          <a:xfrm>
            <a:off x="2714625" y="2133600"/>
            <a:ext cx="4981575" cy="3581400"/>
          </a:xfrm>
        </p:spPr>
        <p:txBody>
          <a:bodyPr/>
          <a:lstStyle/>
          <a:p>
            <a:r>
              <a:rPr lang="ru-RU" sz="1800" b="1" smtClean="0"/>
              <a:t>просмотр картинок и графически представленной информации,</a:t>
            </a:r>
          </a:p>
          <a:p>
            <a:r>
              <a:rPr lang="ru-RU" sz="1800" b="1" smtClean="0"/>
              <a:t>больше вынесете из лекции после того, как сами прочитаете материал. </a:t>
            </a:r>
          </a:p>
          <a:p>
            <a:r>
              <a:rPr lang="ru-RU" sz="1800" b="1" smtClean="0"/>
              <a:t>помимо использования печатного текста  прекрасно обучаетесь, просматривая картинки, видео и слайды или представляя себе образы того, что было изучено. </a:t>
            </a:r>
          </a:p>
          <a:p>
            <a:r>
              <a:rPr lang="ru-RU" sz="1800" b="1" smtClean="0"/>
              <a:t>полагаетесь на буквенные формы, книги и другие визуальные инструменты обучения и запоминания.</a:t>
            </a:r>
          </a:p>
          <a:p>
            <a:endParaRPr lang="ru-RU" sz="1800" smtClean="0"/>
          </a:p>
        </p:txBody>
      </p:sp>
      <p:sp>
        <p:nvSpPr>
          <p:cNvPr id="10" name="Текст 9"/>
          <p:cNvSpPr>
            <a:spLocks noGrp="1"/>
          </p:cNvSpPr>
          <p:nvPr>
            <p:ph type="body" idx="2"/>
          </p:nvPr>
        </p:nvSpPr>
        <p:spPr>
          <a:xfrm>
            <a:off x="142875" y="857250"/>
            <a:ext cx="4400550" cy="1243013"/>
          </a:xfrm>
        </p:spPr>
        <p:txBody>
          <a:bodyPr/>
          <a:lstStyle/>
          <a:p>
            <a:pPr>
              <a:defRPr/>
            </a:pPr>
            <a:r>
              <a:rPr lang="ru-RU" sz="2000" b="1" dirty="0" smtClean="0">
                <a:solidFill>
                  <a:schemeClr val="tx2">
                    <a:lumMod val="75000"/>
                  </a:schemeClr>
                </a:solidFill>
              </a:rPr>
              <a:t>предпочитают обучаться посредством чтения, просмотра видеокассет и наблюдения</a:t>
            </a:r>
          </a:p>
          <a:p>
            <a:pPr>
              <a:defRPr/>
            </a:pPr>
            <a:endParaRPr lang="ru-RU" sz="2000" dirty="0">
              <a:solidFill>
                <a:srgbClr val="C00000"/>
              </a:solidFill>
            </a:endParaRPr>
          </a:p>
        </p:txBody>
      </p:sp>
      <p:pic>
        <p:nvPicPr>
          <p:cNvPr id="36869" name="Picture 1" descr="3024407_1132443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3438" y="285750"/>
            <a:ext cx="3048000" cy="1714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2" name="Выноска со стрелкой вправо 11"/>
          <p:cNvSpPr/>
          <p:nvPr/>
        </p:nvSpPr>
        <p:spPr>
          <a:xfrm>
            <a:off x="500063" y="2428875"/>
            <a:ext cx="2071687" cy="3143250"/>
          </a:xfrm>
          <a:prstGeom prst="right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ru-RU" dirty="0">
                <a:solidFill>
                  <a:prstClr val="white"/>
                </a:solidFill>
              </a:rPr>
              <a:t>Способы</a:t>
            </a:r>
          </a:p>
          <a:p>
            <a:pPr algn="ctr" fontAlgn="base">
              <a:spcBef>
                <a:spcPct val="0"/>
              </a:spcBef>
              <a:spcAft>
                <a:spcPct val="0"/>
              </a:spcAft>
              <a:defRPr/>
            </a:pPr>
            <a:r>
              <a:rPr lang="ru-RU" dirty="0">
                <a:solidFill>
                  <a:prstClr val="white"/>
                </a:solidFill>
              </a:rPr>
              <a:t>обучения</a:t>
            </a:r>
          </a:p>
        </p:txBody>
      </p:sp>
    </p:spTree>
    <p:extLst>
      <p:ext uri="{BB962C8B-B14F-4D97-AF65-F5344CB8AC3E}">
        <p14:creationId xmlns="" xmlns:p14="http://schemas.microsoft.com/office/powerpoint/2010/main" val="155451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71480"/>
            <a:ext cx="7242048" cy="751506"/>
          </a:xfrm>
        </p:spPr>
        <p:txBody>
          <a:bodyPr>
            <a:normAutofit fontScale="90000"/>
          </a:bodyPr>
          <a:lstStyle/>
          <a:p>
            <a:pPr>
              <a:buFont typeface="Arial" pitchFamily="34" charset="0"/>
              <a:buChar char="•"/>
              <a:defRPr/>
            </a:pPr>
            <a:r>
              <a:rPr lang="ru-RU" dirty="0" smtClean="0">
                <a:solidFill>
                  <a:schemeClr val="tx2">
                    <a:lumMod val="75000"/>
                  </a:schemeClr>
                </a:solidFill>
              </a:rPr>
              <a:t>Кинестетический тип</a:t>
            </a:r>
            <a:r>
              <a:rPr lang="ru-RU" dirty="0" smtClean="0"/>
              <a:t/>
            </a:r>
            <a:br>
              <a:rPr lang="ru-RU" dirty="0" smtClean="0"/>
            </a:br>
            <a:endParaRPr lang="ru-RU" dirty="0"/>
          </a:p>
        </p:txBody>
      </p:sp>
      <p:pic>
        <p:nvPicPr>
          <p:cNvPr id="37891" name="Picture 1" descr="dvizenie"/>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3760788"/>
            <a:ext cx="2378075" cy="3097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7892" name="Rectangle 3"/>
          <p:cNvSpPr>
            <a:spLocks noChangeArrowheads="1"/>
          </p:cNvSpPr>
          <p:nvPr/>
        </p:nvSpPr>
        <p:spPr bwMode="auto">
          <a:xfrm>
            <a:off x="0" y="1143000"/>
            <a:ext cx="4071938" cy="2308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eaLnBrk="0" fontAlgn="base" hangingPunct="0">
              <a:spcBef>
                <a:spcPct val="0"/>
              </a:spcBef>
              <a:spcAft>
                <a:spcPct val="0"/>
              </a:spcAft>
              <a:buFont typeface="Arial" charset="0"/>
              <a:buChar char="•"/>
            </a:pPr>
            <a:r>
              <a:rPr lang="ru-RU">
                <a:solidFill>
                  <a:srgbClr val="6B6B6B"/>
                </a:solidFill>
                <a:latin typeface="Times New Roman" pitchFamily="18" charset="0"/>
                <a:ea typeface="Batang" pitchFamily="18" charset="-127"/>
                <a:cs typeface="Times New Roman" pitchFamily="18" charset="0"/>
              </a:rPr>
              <a:t>предпочитают учиться, </a:t>
            </a:r>
          </a:p>
          <a:p>
            <a:pPr eaLnBrk="0" fontAlgn="base" hangingPunct="0">
              <a:spcBef>
                <a:spcPct val="0"/>
              </a:spcBef>
              <a:spcAft>
                <a:spcPct val="0"/>
              </a:spcAft>
            </a:pPr>
            <a:r>
              <a:rPr lang="ru-RU">
                <a:solidFill>
                  <a:srgbClr val="6B6B6B"/>
                </a:solidFill>
                <a:latin typeface="Times New Roman" pitchFamily="18" charset="0"/>
                <a:ea typeface="Batang" pitchFamily="18" charset="-127"/>
                <a:cs typeface="Times New Roman" pitchFamily="18" charset="0"/>
              </a:rPr>
              <a:t>непосредственно выполняя задание, </a:t>
            </a:r>
          </a:p>
          <a:p>
            <a:pPr eaLnBrk="0" fontAlgn="base" hangingPunct="0">
              <a:spcBef>
                <a:spcPct val="0"/>
              </a:spcBef>
              <a:spcAft>
                <a:spcPct val="0"/>
              </a:spcAft>
            </a:pPr>
            <a:r>
              <a:rPr lang="ru-RU">
                <a:solidFill>
                  <a:srgbClr val="6B6B6B"/>
                </a:solidFill>
                <a:latin typeface="Times New Roman" pitchFamily="18" charset="0"/>
                <a:ea typeface="Batang" pitchFamily="18" charset="-127"/>
                <a:cs typeface="Times New Roman" pitchFamily="18" charset="0"/>
              </a:rPr>
              <a:t>будучи физически вовлеченным в него. </a:t>
            </a:r>
          </a:p>
          <a:p>
            <a:pPr eaLnBrk="0" fontAlgn="base" hangingPunct="0">
              <a:spcBef>
                <a:spcPct val="0"/>
              </a:spcBef>
              <a:spcAft>
                <a:spcPct val="0"/>
              </a:spcAft>
              <a:buFont typeface="Arial" charset="0"/>
              <a:buChar char="•"/>
            </a:pPr>
            <a:r>
              <a:rPr lang="ru-RU">
                <a:solidFill>
                  <a:srgbClr val="6B6B6B"/>
                </a:solidFill>
                <a:latin typeface="Times New Roman" pitchFamily="18" charset="0"/>
                <a:ea typeface="Batang" pitchFamily="18" charset="-127"/>
                <a:cs typeface="Times New Roman" pitchFamily="18" charset="0"/>
              </a:rPr>
              <a:t>нравится участвовать в упражнениях, </a:t>
            </a:r>
          </a:p>
          <a:p>
            <a:pPr eaLnBrk="0" fontAlgn="base" hangingPunct="0">
              <a:spcBef>
                <a:spcPct val="0"/>
              </a:spcBef>
              <a:spcAft>
                <a:spcPct val="0"/>
              </a:spcAft>
            </a:pPr>
            <a:r>
              <a:rPr lang="ru-RU">
                <a:solidFill>
                  <a:srgbClr val="6B6B6B"/>
                </a:solidFill>
                <a:latin typeface="Times New Roman" pitchFamily="18" charset="0"/>
                <a:ea typeface="Batang" pitchFamily="18" charset="-127"/>
                <a:cs typeface="Times New Roman" pitchFamily="18" charset="0"/>
              </a:rPr>
              <a:t>связанных с движением,</a:t>
            </a:r>
            <a:br>
              <a:rPr lang="ru-RU">
                <a:solidFill>
                  <a:srgbClr val="6B6B6B"/>
                </a:solidFill>
                <a:latin typeface="Times New Roman" pitchFamily="18" charset="0"/>
                <a:ea typeface="Batang" pitchFamily="18" charset="-127"/>
                <a:cs typeface="Times New Roman" pitchFamily="18" charset="0"/>
              </a:rPr>
            </a:br>
            <a:r>
              <a:rPr lang="ru-RU">
                <a:solidFill>
                  <a:srgbClr val="6B6B6B"/>
                </a:solidFill>
                <a:latin typeface="Times New Roman" pitchFamily="18" charset="0"/>
                <a:ea typeface="Batang" pitchFamily="18" charset="-127"/>
                <a:cs typeface="Times New Roman" pitchFamily="18" charset="0"/>
              </a:rPr>
              <a:t>использовать в процессе</a:t>
            </a:r>
          </a:p>
          <a:p>
            <a:pPr eaLnBrk="0" fontAlgn="base" hangingPunct="0">
              <a:spcBef>
                <a:spcPct val="0"/>
              </a:spcBef>
              <a:spcAft>
                <a:spcPct val="0"/>
              </a:spcAft>
            </a:pPr>
            <a:r>
              <a:rPr lang="ru-RU">
                <a:solidFill>
                  <a:srgbClr val="6B6B6B"/>
                </a:solidFill>
                <a:latin typeface="Times New Roman" pitchFamily="18" charset="0"/>
                <a:ea typeface="Batang" pitchFamily="18" charset="-127"/>
                <a:cs typeface="Times New Roman" pitchFamily="18" charset="0"/>
              </a:rPr>
              <a:t> обучения язык тела. </a:t>
            </a:r>
            <a:endParaRPr lang="ru-RU">
              <a:solidFill>
                <a:prstClr val="black"/>
              </a:solidFill>
              <a:latin typeface="Arial" charset="0"/>
              <a:ea typeface="Batang" pitchFamily="18" charset="-127"/>
              <a:cs typeface="Times New Roman" pitchFamily="18" charset="0"/>
            </a:endParaRPr>
          </a:p>
          <a:p>
            <a:pPr eaLnBrk="0" fontAlgn="base" hangingPunct="0">
              <a:spcBef>
                <a:spcPct val="0"/>
              </a:spcBef>
              <a:spcAft>
                <a:spcPct val="0"/>
              </a:spcAft>
            </a:pPr>
            <a:endParaRPr lang="ru-RU">
              <a:solidFill>
                <a:prstClr val="black"/>
              </a:solidFill>
              <a:latin typeface="Arial" charset="0"/>
              <a:ea typeface="Batang" pitchFamily="18" charset="-127"/>
              <a:cs typeface="Times New Roman" pitchFamily="18" charset="0"/>
            </a:endParaRPr>
          </a:p>
        </p:txBody>
      </p:sp>
      <p:sp>
        <p:nvSpPr>
          <p:cNvPr id="96261" name="Rectangle 5"/>
          <p:cNvSpPr>
            <a:spLocks noChangeArrowheads="1"/>
          </p:cNvSpPr>
          <p:nvPr/>
        </p:nvSpPr>
        <p:spPr bwMode="auto">
          <a:xfrm>
            <a:off x="3643313" y="1771650"/>
            <a:ext cx="4324350" cy="5076825"/>
          </a:xfrm>
          <a:prstGeom prst="rect">
            <a:avLst/>
          </a:prstGeom>
          <a:noFill/>
          <a:ln w="9525">
            <a:noFill/>
            <a:miter lim="800000"/>
            <a:headEnd/>
            <a:tailEnd/>
          </a:ln>
          <a:effectLst/>
        </p:spPr>
        <p:txBody>
          <a:bodyPr anchor="ctr">
            <a:spAutoFit/>
          </a:bodyPr>
          <a:lstStyle/>
          <a:p>
            <a:pPr eaLnBrk="0" fontAlgn="base" hangingPunct="0">
              <a:spcBef>
                <a:spcPct val="0"/>
              </a:spcBef>
              <a:spcAft>
                <a:spcPct val="0"/>
              </a:spcAft>
              <a:defRPr/>
            </a:pPr>
            <a:endParaRPr lang="ru-RU" b="1" dirty="0">
              <a:solidFill>
                <a:srgbClr val="B13F9A">
                  <a:lumMod val="75000"/>
                </a:srgbClr>
              </a:solidFill>
              <a:latin typeface="Times New Roman" pitchFamily="18" charset="0"/>
              <a:ea typeface="Batang" charset="-127"/>
              <a:cs typeface="Times New Roman" pitchFamily="18" charset="0"/>
            </a:endParaRPr>
          </a:p>
          <a:p>
            <a:pPr eaLnBrk="0" fontAlgn="base" hangingPunct="0">
              <a:spcBef>
                <a:spcPct val="0"/>
              </a:spcBef>
              <a:spcAft>
                <a:spcPct val="0"/>
              </a:spcAft>
              <a:defRPr/>
            </a:pPr>
            <a:endParaRPr lang="ru-RU" b="1" dirty="0">
              <a:solidFill>
                <a:srgbClr val="B13F9A">
                  <a:lumMod val="75000"/>
                </a:srgbClr>
              </a:solidFill>
              <a:latin typeface="Times New Roman" pitchFamily="18" charset="0"/>
              <a:ea typeface="Batang" charset="-127"/>
              <a:cs typeface="Times New Roman" pitchFamily="18" charset="0"/>
            </a:endParaRPr>
          </a:p>
          <a:p>
            <a:pPr eaLnBrk="0" fontAlgn="base" hangingPunct="0">
              <a:spcBef>
                <a:spcPct val="0"/>
              </a:spcBef>
              <a:spcAft>
                <a:spcPct val="0"/>
              </a:spcAft>
              <a:buFont typeface="Arial" pitchFamily="34" charset="0"/>
              <a:buChar char="•"/>
              <a:defRPr/>
            </a:pPr>
            <a:r>
              <a:rPr lang="ru-RU" b="1" dirty="0">
                <a:solidFill>
                  <a:srgbClr val="B13F9A">
                    <a:lumMod val="75000"/>
                  </a:srgbClr>
                </a:solidFill>
                <a:latin typeface="Times New Roman" pitchFamily="18" charset="0"/>
                <a:ea typeface="Batang" charset="-127"/>
                <a:cs typeface="Times New Roman" pitchFamily="18" charset="0"/>
              </a:rPr>
              <a:t>экспериментирование </a:t>
            </a:r>
          </a:p>
          <a:p>
            <a:pPr eaLnBrk="0" fontAlgn="base" hangingPunct="0">
              <a:spcBef>
                <a:spcPct val="0"/>
              </a:spcBef>
              <a:spcAft>
                <a:spcPct val="0"/>
              </a:spcAft>
              <a:buFont typeface="Arial" pitchFamily="34" charset="0"/>
              <a:buChar char="•"/>
              <a:defRPr/>
            </a:pPr>
            <a:r>
              <a:rPr lang="ru-RU" b="1" dirty="0">
                <a:solidFill>
                  <a:srgbClr val="B13F9A">
                    <a:lumMod val="75000"/>
                  </a:srgbClr>
                </a:solidFill>
                <a:latin typeface="Times New Roman" pitchFamily="18" charset="0"/>
                <a:ea typeface="Batang" charset="-127"/>
                <a:cs typeface="Times New Roman" pitchFamily="18" charset="0"/>
              </a:rPr>
              <a:t>разработка методов  решения поставленной задачи. </a:t>
            </a:r>
          </a:p>
          <a:p>
            <a:pPr eaLnBrk="0" fontAlgn="base" hangingPunct="0">
              <a:spcBef>
                <a:spcPct val="0"/>
              </a:spcBef>
              <a:spcAft>
                <a:spcPct val="0"/>
              </a:spcAft>
              <a:buFont typeface="Arial" pitchFamily="34" charset="0"/>
              <a:buChar char="•"/>
              <a:defRPr/>
            </a:pPr>
            <a:r>
              <a:rPr lang="ru-RU" b="1" dirty="0">
                <a:solidFill>
                  <a:srgbClr val="B13F9A">
                    <a:lumMod val="75000"/>
                  </a:srgbClr>
                </a:solidFill>
                <a:latin typeface="Times New Roman" pitchFamily="18" charset="0"/>
                <a:ea typeface="Batang" charset="-127"/>
                <a:cs typeface="Times New Roman" pitchFamily="18" charset="0"/>
              </a:rPr>
              <a:t>не хватает терпения для того, чтобы просмотреть инструкцию пользователя., будут использовать «метод научного </a:t>
            </a:r>
            <a:r>
              <a:rPr lang="ru-RU" b="1" dirty="0" err="1">
                <a:solidFill>
                  <a:srgbClr val="B13F9A">
                    <a:lumMod val="75000"/>
                  </a:srgbClr>
                </a:solidFill>
                <a:latin typeface="Times New Roman" pitchFamily="18" charset="0"/>
                <a:ea typeface="Batang" charset="-127"/>
                <a:cs typeface="Times New Roman" pitchFamily="18" charset="0"/>
              </a:rPr>
              <a:t>тыка</a:t>
            </a:r>
            <a:r>
              <a:rPr lang="ru-RU" b="1" dirty="0">
                <a:solidFill>
                  <a:srgbClr val="B13F9A">
                    <a:lumMod val="75000"/>
                  </a:srgbClr>
                </a:solidFill>
                <a:latin typeface="Times New Roman" pitchFamily="18" charset="0"/>
                <a:ea typeface="Batang" charset="-127"/>
                <a:cs typeface="Times New Roman" pitchFamily="18" charset="0"/>
              </a:rPr>
              <a:t>»,  пока не поймут,  в чем проблема. </a:t>
            </a:r>
          </a:p>
          <a:p>
            <a:pPr eaLnBrk="0" fontAlgn="base" hangingPunct="0">
              <a:spcBef>
                <a:spcPct val="0"/>
              </a:spcBef>
              <a:spcAft>
                <a:spcPct val="0"/>
              </a:spcAft>
              <a:buFont typeface="Arial" pitchFamily="34" charset="0"/>
              <a:buChar char="•"/>
              <a:defRPr/>
            </a:pPr>
            <a:r>
              <a:rPr lang="ru-RU" b="1" dirty="0">
                <a:solidFill>
                  <a:srgbClr val="B13F9A">
                    <a:lumMod val="75000"/>
                  </a:srgbClr>
                </a:solidFill>
                <a:latin typeface="Times New Roman" pitchFamily="18" charset="0"/>
                <a:ea typeface="Batang" charset="-127"/>
                <a:cs typeface="Times New Roman" pitchFamily="18" charset="0"/>
              </a:rPr>
              <a:t> лучше всего запоминают и усваивают информацию в движении, посредством прикладного опыта, а также в ролевых играх, работе с материалами, импровизации, игре и групповых мастерских.</a:t>
            </a:r>
          </a:p>
          <a:p>
            <a:pPr eaLnBrk="0" fontAlgn="base" hangingPunct="0">
              <a:spcBef>
                <a:spcPct val="0"/>
              </a:spcBef>
              <a:spcAft>
                <a:spcPct val="0"/>
              </a:spcAft>
              <a:defRPr/>
            </a:pPr>
            <a:endParaRPr lang="ru-RU" sz="1200" dirty="0">
              <a:solidFill>
                <a:srgbClr val="6B6B6B"/>
              </a:solidFill>
              <a:latin typeface="Times New Roman" pitchFamily="18" charset="0"/>
              <a:ea typeface="Batang" charset="-127"/>
              <a:cs typeface="Times New Roman" pitchFamily="18" charset="0"/>
            </a:endParaRPr>
          </a:p>
          <a:p>
            <a:pPr eaLnBrk="0" fontAlgn="base" hangingPunct="0">
              <a:spcBef>
                <a:spcPct val="0"/>
              </a:spcBef>
              <a:spcAft>
                <a:spcPct val="0"/>
              </a:spcAft>
              <a:buFont typeface="Arial" pitchFamily="34" charset="0"/>
              <a:buChar char="•"/>
              <a:defRPr/>
            </a:pPr>
            <a:endParaRPr lang="ru-RU" sz="1200" dirty="0">
              <a:solidFill>
                <a:srgbClr val="6B6B6B"/>
              </a:solidFill>
              <a:latin typeface="Times New Roman" pitchFamily="18" charset="0"/>
              <a:ea typeface="Batang" charset="-127"/>
              <a:cs typeface="Times New Roman" pitchFamily="18" charset="0"/>
            </a:endParaRPr>
          </a:p>
          <a:p>
            <a:pPr eaLnBrk="0" fontAlgn="base" hangingPunct="0">
              <a:spcBef>
                <a:spcPct val="0"/>
              </a:spcBef>
              <a:spcAft>
                <a:spcPct val="0"/>
              </a:spcAft>
              <a:buFont typeface="Arial" pitchFamily="34" charset="0"/>
              <a:buChar char="•"/>
              <a:defRPr/>
            </a:pPr>
            <a:endParaRPr lang="ru-RU" sz="1200" dirty="0">
              <a:solidFill>
                <a:srgbClr val="6B6B6B"/>
              </a:solidFill>
              <a:latin typeface="Times New Roman" pitchFamily="18" charset="0"/>
              <a:ea typeface="Batang" charset="-127"/>
              <a:cs typeface="Times New Roman" pitchFamily="18" charset="0"/>
            </a:endParaRPr>
          </a:p>
        </p:txBody>
      </p:sp>
      <p:sp>
        <p:nvSpPr>
          <p:cNvPr id="8" name="Выноска со стрелкой вниз 7"/>
          <p:cNvSpPr/>
          <p:nvPr/>
        </p:nvSpPr>
        <p:spPr>
          <a:xfrm>
            <a:off x="3929063" y="928688"/>
            <a:ext cx="3500437" cy="1214437"/>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ru-RU" dirty="0">
                <a:solidFill>
                  <a:prstClr val="white"/>
                </a:solidFill>
              </a:rPr>
              <a:t>Способы обучения</a:t>
            </a:r>
          </a:p>
        </p:txBody>
      </p:sp>
    </p:spTree>
    <p:extLst>
      <p:ext uri="{BB962C8B-B14F-4D97-AF65-F5344CB8AC3E}">
        <p14:creationId xmlns="" xmlns:p14="http://schemas.microsoft.com/office/powerpoint/2010/main" val="2644683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u-RU" altLang="ru-RU" sz="3800"/>
              <a:t>Слагаемые работы учителя (опыт)</a:t>
            </a:r>
          </a:p>
        </p:txBody>
      </p:sp>
      <p:sp>
        <p:nvSpPr>
          <p:cNvPr id="27651" name="Rectangle 3"/>
          <p:cNvSpPr>
            <a:spLocks noGrp="1" noChangeArrowheads="1"/>
          </p:cNvSpPr>
          <p:nvPr>
            <p:ph type="body" idx="1"/>
          </p:nvPr>
        </p:nvSpPr>
        <p:spPr/>
        <p:txBody>
          <a:bodyPr/>
          <a:lstStyle/>
          <a:p>
            <a:pPr>
              <a:lnSpc>
                <a:spcPct val="80000"/>
              </a:lnSpc>
            </a:pPr>
            <a:r>
              <a:rPr lang="ru-RU" altLang="ru-RU" sz="2000" dirty="0"/>
              <a:t> </a:t>
            </a:r>
            <a:r>
              <a:rPr lang="ru-RU" altLang="ru-RU" sz="2000" b="1" dirty="0"/>
              <a:t>1 слагаемое – качественная подготовка к уроку.</a:t>
            </a:r>
          </a:p>
          <a:p>
            <a:pPr>
              <a:lnSpc>
                <a:spcPct val="80000"/>
              </a:lnSpc>
            </a:pPr>
            <a:r>
              <a:rPr lang="ru-RU" altLang="ru-RU" sz="2000" b="1" dirty="0" smtClean="0"/>
              <a:t>2 </a:t>
            </a:r>
            <a:r>
              <a:rPr lang="ru-RU" altLang="ru-RU" sz="2000" b="1" dirty="0"/>
              <a:t>слагаемое – психологический настрой на урок, на процесс</a:t>
            </a:r>
            <a:r>
              <a:rPr lang="ru-RU" altLang="ru-RU" sz="2000" dirty="0"/>
              <a:t> обучения.</a:t>
            </a:r>
            <a:endParaRPr lang="ru-RU" altLang="ru-RU" sz="2000" b="1" dirty="0"/>
          </a:p>
          <a:p>
            <a:pPr>
              <a:lnSpc>
                <a:spcPct val="80000"/>
              </a:lnSpc>
            </a:pPr>
            <a:r>
              <a:rPr lang="ru-RU" altLang="ru-RU" sz="2000" b="1" dirty="0" smtClean="0"/>
              <a:t>3 </a:t>
            </a:r>
            <a:r>
              <a:rPr lang="ru-RU" altLang="ru-RU" sz="2000" b="1" dirty="0"/>
              <a:t>слагаемое </a:t>
            </a:r>
            <a:r>
              <a:rPr lang="ru-RU" altLang="ru-RU" sz="2000" b="1" dirty="0" smtClean="0"/>
              <a:t>– знание модальности обучения ученика</a:t>
            </a:r>
            <a:endParaRPr lang="ru-RU" altLang="ru-RU" sz="2000" b="1" dirty="0"/>
          </a:p>
          <a:p>
            <a:pPr>
              <a:lnSpc>
                <a:spcPct val="80000"/>
              </a:lnSpc>
            </a:pPr>
            <a:r>
              <a:rPr lang="ru-RU" altLang="ru-RU" sz="2000" b="1" dirty="0" smtClean="0"/>
              <a:t>4 </a:t>
            </a:r>
            <a:r>
              <a:rPr lang="ru-RU" altLang="ru-RU" sz="2000" b="1" dirty="0"/>
              <a:t>слагаемое – это одно из самых главных ценностей качества </a:t>
            </a:r>
            <a:r>
              <a:rPr lang="ru-RU" altLang="ru-RU" sz="2000" b="1" dirty="0" smtClean="0"/>
              <a:t>образования:  </a:t>
            </a:r>
            <a:r>
              <a:rPr lang="ru-RU" altLang="ru-RU" sz="2000" b="1" dirty="0"/>
              <a:t>его индивидуализация</a:t>
            </a:r>
            <a:r>
              <a:rPr lang="ru-RU" altLang="ru-RU" sz="2000" dirty="0"/>
              <a:t> (комплексная  система мер по повышению результативности обучения учащихся</a:t>
            </a:r>
            <a:r>
              <a:rPr lang="ru-RU" altLang="ru-RU" sz="2000" dirty="0" smtClean="0"/>
              <a:t>)</a:t>
            </a:r>
          </a:p>
          <a:p>
            <a:pPr>
              <a:lnSpc>
                <a:spcPct val="80000"/>
              </a:lnSpc>
            </a:pPr>
            <a:r>
              <a:rPr lang="ru-RU" altLang="ru-RU" sz="2000" b="1" dirty="0" smtClean="0"/>
              <a:t>5 слагаемое –инновационные технологии</a:t>
            </a:r>
          </a:p>
          <a:p>
            <a:pPr lvl="0">
              <a:lnSpc>
                <a:spcPct val="80000"/>
              </a:lnSpc>
              <a:buClr>
                <a:srgbClr val="EBF25A"/>
              </a:buClr>
            </a:pPr>
            <a:r>
              <a:rPr lang="ru-RU" altLang="ru-RU" sz="2000" b="1" dirty="0" smtClean="0"/>
              <a:t>6 слагаемое -</a:t>
            </a:r>
            <a:r>
              <a:rPr lang="ru-RU" altLang="ru-RU" sz="2000" b="1" dirty="0">
                <a:solidFill>
                  <a:srgbClr val="FFFFFF"/>
                </a:solidFill>
              </a:rPr>
              <a:t>контроль  за  качеством знаний, разработка его содержания, форм и методов его проведения, анализ результатов этого контроля, с целью коррекции содержания образования</a:t>
            </a:r>
            <a:r>
              <a:rPr lang="ru-RU" altLang="ru-RU" sz="2000" b="1" dirty="0" smtClean="0">
                <a:solidFill>
                  <a:srgbClr val="FFFFFF"/>
                </a:solidFill>
              </a:rPr>
              <a:t>.</a:t>
            </a:r>
          </a:p>
          <a:p>
            <a:pPr lvl="0">
              <a:lnSpc>
                <a:spcPct val="80000"/>
              </a:lnSpc>
              <a:buClr>
                <a:srgbClr val="EBF25A"/>
              </a:buClr>
            </a:pPr>
            <a:r>
              <a:rPr lang="ru-RU" altLang="ru-RU" sz="2000" b="1" dirty="0" smtClean="0">
                <a:solidFill>
                  <a:srgbClr val="FFFFFF"/>
                </a:solidFill>
              </a:rPr>
              <a:t>7 слагаемое –учиться всегда и всему</a:t>
            </a:r>
            <a:endParaRPr lang="ru-RU" altLang="ru-RU" sz="2000" b="1" dirty="0">
              <a:solidFill>
                <a:srgbClr val="FFFFFF"/>
              </a:solidFill>
            </a:endParaRPr>
          </a:p>
          <a:p>
            <a:pPr>
              <a:lnSpc>
                <a:spcPct val="80000"/>
              </a:lnSpc>
            </a:pPr>
            <a:endParaRPr lang="ru-RU" altLang="ru-RU" sz="2000" b="1" dirty="0"/>
          </a:p>
        </p:txBody>
      </p:sp>
    </p:spTree>
    <p:extLst>
      <p:ext uri="{BB962C8B-B14F-4D97-AF65-F5344CB8AC3E}">
        <p14:creationId xmlns="" xmlns:p14="http://schemas.microsoft.com/office/powerpoint/2010/main" val="9596200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500" fill="hold"/>
                                        <p:tgtEl>
                                          <p:spTgt spid="27650"/>
                                        </p:tgtEl>
                                        <p:attrNameLst>
                                          <p:attrName>ppt_w</p:attrName>
                                        </p:attrNameLst>
                                      </p:cBhvr>
                                      <p:tavLst>
                                        <p:tav tm="0">
                                          <p:val>
                                            <p:fltVal val="0"/>
                                          </p:val>
                                        </p:tav>
                                        <p:tav tm="100000">
                                          <p:val>
                                            <p:strVal val="#ppt_w"/>
                                          </p:val>
                                        </p:tav>
                                      </p:tavLst>
                                    </p:anim>
                                    <p:anim calcmode="lin" valueType="num">
                                      <p:cBhvr>
                                        <p:cTn id="8" dur="500" fill="hold"/>
                                        <p:tgtEl>
                                          <p:spTgt spid="27650"/>
                                        </p:tgtEl>
                                        <p:attrNameLst>
                                          <p:attrName>ppt_h</p:attrName>
                                        </p:attrNameLst>
                                      </p:cBhvr>
                                      <p:tavLst>
                                        <p:tav tm="0">
                                          <p:val>
                                            <p:fltVal val="0"/>
                                          </p:val>
                                        </p:tav>
                                        <p:tav tm="100000">
                                          <p:val>
                                            <p:strVal val="#ppt_h"/>
                                          </p:val>
                                        </p:tav>
                                      </p:tavLst>
                                    </p:anim>
                                    <p:anim calcmode="lin" valueType="num">
                                      <p:cBhvr>
                                        <p:cTn id="9" dur="500" fill="hold"/>
                                        <p:tgtEl>
                                          <p:spTgt spid="27650"/>
                                        </p:tgtEl>
                                        <p:attrNameLst>
                                          <p:attrName>style.rotation</p:attrName>
                                        </p:attrNameLst>
                                      </p:cBhvr>
                                      <p:tavLst>
                                        <p:tav tm="0">
                                          <p:val>
                                            <p:fltVal val="360"/>
                                          </p:val>
                                        </p:tav>
                                        <p:tav tm="100000">
                                          <p:val>
                                            <p:fltVal val="0"/>
                                          </p:val>
                                        </p:tav>
                                      </p:tavLst>
                                    </p:anim>
                                    <p:animEffect transition="in" filter="fade">
                                      <p:cBhvr>
                                        <p:cTn id="10" dur="500"/>
                                        <p:tgtEl>
                                          <p:spTgt spid="2765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27651">
                                            <p:txEl>
                                              <p:pRg st="0" end="0"/>
                                            </p:txEl>
                                          </p:spTgt>
                                        </p:tgtEl>
                                        <p:attrNameLst>
                                          <p:attrName>style.visibility</p:attrName>
                                        </p:attrNameLst>
                                      </p:cBhvr>
                                      <p:to>
                                        <p:strVal val="visible"/>
                                      </p:to>
                                    </p:set>
                                    <p:anim calcmode="lin" valueType="num">
                                      <p:cBhvr>
                                        <p:cTn id="15" dur="500" fill="hold"/>
                                        <p:tgtEl>
                                          <p:spTgt spid="27651">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7651">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27651">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27651">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27651">
                                            <p:txEl>
                                              <p:pRg st="1" end="1"/>
                                            </p:txEl>
                                          </p:spTgt>
                                        </p:tgtEl>
                                        <p:attrNameLst>
                                          <p:attrName>style.visibility</p:attrName>
                                        </p:attrNameLst>
                                      </p:cBhvr>
                                      <p:to>
                                        <p:strVal val="visible"/>
                                      </p:to>
                                    </p:set>
                                    <p:anim calcmode="lin" valueType="num">
                                      <p:cBhvr>
                                        <p:cTn id="23" dur="500" fill="hold"/>
                                        <p:tgtEl>
                                          <p:spTgt spid="27651">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27651">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27651">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27651">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27651">
                                            <p:txEl>
                                              <p:pRg st="2" end="2"/>
                                            </p:txEl>
                                          </p:spTgt>
                                        </p:tgtEl>
                                        <p:attrNameLst>
                                          <p:attrName>style.visibility</p:attrName>
                                        </p:attrNameLst>
                                      </p:cBhvr>
                                      <p:to>
                                        <p:strVal val="visible"/>
                                      </p:to>
                                    </p:set>
                                    <p:anim calcmode="lin" valueType="num">
                                      <p:cBhvr>
                                        <p:cTn id="31" dur="500" fill="hold"/>
                                        <p:tgtEl>
                                          <p:spTgt spid="27651">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27651">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27651">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27651">
                                            <p:txEl>
                                              <p:pRg st="2" end="2"/>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27651">
                                            <p:txEl>
                                              <p:pRg st="3" end="3"/>
                                            </p:txEl>
                                          </p:spTgt>
                                        </p:tgtEl>
                                        <p:attrNameLst>
                                          <p:attrName>style.visibility</p:attrName>
                                        </p:attrNameLst>
                                      </p:cBhvr>
                                      <p:to>
                                        <p:strVal val="visible"/>
                                      </p:to>
                                    </p:set>
                                    <p:anim calcmode="lin" valueType="num">
                                      <p:cBhvr>
                                        <p:cTn id="39" dur="500" fill="hold"/>
                                        <p:tgtEl>
                                          <p:spTgt spid="27651">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27651">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27651">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27651">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27651">
                                            <p:txEl>
                                              <p:pRg st="4" end="4"/>
                                            </p:txEl>
                                          </p:spTgt>
                                        </p:tgtEl>
                                        <p:attrNameLst>
                                          <p:attrName>style.visibility</p:attrName>
                                        </p:attrNameLst>
                                      </p:cBhvr>
                                      <p:to>
                                        <p:strVal val="visible"/>
                                      </p:to>
                                    </p:set>
                                    <p:anim calcmode="lin" valueType="num">
                                      <p:cBhvr>
                                        <p:cTn id="47" dur="500" fill="hold"/>
                                        <p:tgtEl>
                                          <p:spTgt spid="27651">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27651">
                                            <p:txEl>
                                              <p:pRg st="4" end="4"/>
                                            </p:txEl>
                                          </p:spTgt>
                                        </p:tgtEl>
                                        <p:attrNameLst>
                                          <p:attrName>ppt_h</p:attrName>
                                        </p:attrNameLst>
                                      </p:cBhvr>
                                      <p:tavLst>
                                        <p:tav tm="0">
                                          <p:val>
                                            <p:fltVal val="0"/>
                                          </p:val>
                                        </p:tav>
                                        <p:tav tm="100000">
                                          <p:val>
                                            <p:strVal val="#ppt_h"/>
                                          </p:val>
                                        </p:tav>
                                      </p:tavLst>
                                    </p:anim>
                                    <p:anim calcmode="lin" valueType="num">
                                      <p:cBhvr>
                                        <p:cTn id="49" dur="500" fill="hold"/>
                                        <p:tgtEl>
                                          <p:spTgt spid="27651">
                                            <p:txEl>
                                              <p:pRg st="4" end="4"/>
                                            </p:txEl>
                                          </p:spTgt>
                                        </p:tgtEl>
                                        <p:attrNameLst>
                                          <p:attrName>style.rotation</p:attrName>
                                        </p:attrNameLst>
                                      </p:cBhvr>
                                      <p:tavLst>
                                        <p:tav tm="0">
                                          <p:val>
                                            <p:fltVal val="360"/>
                                          </p:val>
                                        </p:tav>
                                        <p:tav tm="100000">
                                          <p:val>
                                            <p:fltVal val="0"/>
                                          </p:val>
                                        </p:tav>
                                      </p:tavLst>
                                    </p:anim>
                                    <p:animEffect transition="in" filter="fade">
                                      <p:cBhvr>
                                        <p:cTn id="50" dur="500"/>
                                        <p:tgtEl>
                                          <p:spTgt spid="27651">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27651">
                                            <p:txEl>
                                              <p:pRg st="5" end="5"/>
                                            </p:txEl>
                                          </p:spTgt>
                                        </p:tgtEl>
                                        <p:attrNameLst>
                                          <p:attrName>style.visibility</p:attrName>
                                        </p:attrNameLst>
                                      </p:cBhvr>
                                      <p:to>
                                        <p:strVal val="visible"/>
                                      </p:to>
                                    </p:set>
                                    <p:anim calcmode="lin" valueType="num">
                                      <p:cBhvr>
                                        <p:cTn id="55" dur="500" fill="hold"/>
                                        <p:tgtEl>
                                          <p:spTgt spid="27651">
                                            <p:txEl>
                                              <p:pRg st="5" end="5"/>
                                            </p:txEl>
                                          </p:spTgt>
                                        </p:tgtEl>
                                        <p:attrNameLst>
                                          <p:attrName>ppt_w</p:attrName>
                                        </p:attrNameLst>
                                      </p:cBhvr>
                                      <p:tavLst>
                                        <p:tav tm="0">
                                          <p:val>
                                            <p:fltVal val="0"/>
                                          </p:val>
                                        </p:tav>
                                        <p:tav tm="100000">
                                          <p:val>
                                            <p:strVal val="#ppt_w"/>
                                          </p:val>
                                        </p:tav>
                                      </p:tavLst>
                                    </p:anim>
                                    <p:anim calcmode="lin" valueType="num">
                                      <p:cBhvr>
                                        <p:cTn id="56" dur="500" fill="hold"/>
                                        <p:tgtEl>
                                          <p:spTgt spid="27651">
                                            <p:txEl>
                                              <p:pRg st="5" end="5"/>
                                            </p:txEl>
                                          </p:spTgt>
                                        </p:tgtEl>
                                        <p:attrNameLst>
                                          <p:attrName>ppt_h</p:attrName>
                                        </p:attrNameLst>
                                      </p:cBhvr>
                                      <p:tavLst>
                                        <p:tav tm="0">
                                          <p:val>
                                            <p:fltVal val="0"/>
                                          </p:val>
                                        </p:tav>
                                        <p:tav tm="100000">
                                          <p:val>
                                            <p:strVal val="#ppt_h"/>
                                          </p:val>
                                        </p:tav>
                                      </p:tavLst>
                                    </p:anim>
                                    <p:anim calcmode="lin" valueType="num">
                                      <p:cBhvr>
                                        <p:cTn id="57" dur="500" fill="hold"/>
                                        <p:tgtEl>
                                          <p:spTgt spid="27651">
                                            <p:txEl>
                                              <p:pRg st="5" end="5"/>
                                            </p:txEl>
                                          </p:spTgt>
                                        </p:tgtEl>
                                        <p:attrNameLst>
                                          <p:attrName>style.rotation</p:attrName>
                                        </p:attrNameLst>
                                      </p:cBhvr>
                                      <p:tavLst>
                                        <p:tav tm="0">
                                          <p:val>
                                            <p:fltVal val="360"/>
                                          </p:val>
                                        </p:tav>
                                        <p:tav tm="100000">
                                          <p:val>
                                            <p:fltVal val="0"/>
                                          </p:val>
                                        </p:tav>
                                      </p:tavLst>
                                    </p:anim>
                                    <p:animEffect transition="in" filter="fade">
                                      <p:cBhvr>
                                        <p:cTn id="58" dur="500"/>
                                        <p:tgtEl>
                                          <p:spTgt spid="27651">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27651">
                                            <p:txEl>
                                              <p:pRg st="6" end="6"/>
                                            </p:txEl>
                                          </p:spTgt>
                                        </p:tgtEl>
                                        <p:attrNameLst>
                                          <p:attrName>style.visibility</p:attrName>
                                        </p:attrNameLst>
                                      </p:cBhvr>
                                      <p:to>
                                        <p:strVal val="visible"/>
                                      </p:to>
                                    </p:set>
                                    <p:anim calcmode="lin" valueType="num">
                                      <p:cBhvr>
                                        <p:cTn id="63" dur="500" fill="hold"/>
                                        <p:tgtEl>
                                          <p:spTgt spid="27651">
                                            <p:txEl>
                                              <p:pRg st="6" end="6"/>
                                            </p:txEl>
                                          </p:spTgt>
                                        </p:tgtEl>
                                        <p:attrNameLst>
                                          <p:attrName>ppt_w</p:attrName>
                                        </p:attrNameLst>
                                      </p:cBhvr>
                                      <p:tavLst>
                                        <p:tav tm="0">
                                          <p:val>
                                            <p:fltVal val="0"/>
                                          </p:val>
                                        </p:tav>
                                        <p:tav tm="100000">
                                          <p:val>
                                            <p:strVal val="#ppt_w"/>
                                          </p:val>
                                        </p:tav>
                                      </p:tavLst>
                                    </p:anim>
                                    <p:anim calcmode="lin" valueType="num">
                                      <p:cBhvr>
                                        <p:cTn id="64" dur="500" fill="hold"/>
                                        <p:tgtEl>
                                          <p:spTgt spid="27651">
                                            <p:txEl>
                                              <p:pRg st="6" end="6"/>
                                            </p:txEl>
                                          </p:spTgt>
                                        </p:tgtEl>
                                        <p:attrNameLst>
                                          <p:attrName>ppt_h</p:attrName>
                                        </p:attrNameLst>
                                      </p:cBhvr>
                                      <p:tavLst>
                                        <p:tav tm="0">
                                          <p:val>
                                            <p:fltVal val="0"/>
                                          </p:val>
                                        </p:tav>
                                        <p:tav tm="100000">
                                          <p:val>
                                            <p:strVal val="#ppt_h"/>
                                          </p:val>
                                        </p:tav>
                                      </p:tavLst>
                                    </p:anim>
                                    <p:anim calcmode="lin" valueType="num">
                                      <p:cBhvr>
                                        <p:cTn id="65" dur="500" fill="hold"/>
                                        <p:tgtEl>
                                          <p:spTgt spid="27651">
                                            <p:txEl>
                                              <p:pRg st="6" end="6"/>
                                            </p:txEl>
                                          </p:spTgt>
                                        </p:tgtEl>
                                        <p:attrNameLst>
                                          <p:attrName>style.rotation</p:attrName>
                                        </p:attrNameLst>
                                      </p:cBhvr>
                                      <p:tavLst>
                                        <p:tav tm="0">
                                          <p:val>
                                            <p:fltVal val="360"/>
                                          </p:val>
                                        </p:tav>
                                        <p:tav tm="100000">
                                          <p:val>
                                            <p:fltVal val="0"/>
                                          </p:val>
                                        </p:tav>
                                      </p:tavLst>
                                    </p:anim>
                                    <p:animEffect transition="in" filter="fade">
                                      <p:cBhvr>
                                        <p:cTn id="66" dur="500"/>
                                        <p:tgtEl>
                                          <p:spTgt spid="27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8313" y="260350"/>
            <a:ext cx="8229600" cy="1143000"/>
          </a:xfrm>
        </p:spPr>
        <p:txBody>
          <a:bodyPr/>
          <a:lstStyle/>
          <a:p>
            <a:r>
              <a:rPr lang="ru-RU" altLang="ru-RU" sz="1900" b="1"/>
              <a:t>Банк слагаемых, требующих воплощения, результат  - качественная сумма.</a:t>
            </a:r>
          </a:p>
        </p:txBody>
      </p:sp>
      <p:sp>
        <p:nvSpPr>
          <p:cNvPr id="29699" name="Rectangle 3"/>
          <p:cNvSpPr>
            <a:spLocks noGrp="1" noChangeArrowheads="1"/>
          </p:cNvSpPr>
          <p:nvPr>
            <p:ph type="body" idx="1"/>
          </p:nvPr>
        </p:nvSpPr>
        <p:spPr>
          <a:xfrm>
            <a:off x="457200" y="1341438"/>
            <a:ext cx="8579296" cy="4789487"/>
          </a:xfrm>
        </p:spPr>
        <p:txBody>
          <a:bodyPr/>
          <a:lstStyle/>
          <a:p>
            <a:pPr>
              <a:lnSpc>
                <a:spcPct val="80000"/>
              </a:lnSpc>
              <a:buFont typeface="Wingdings" pitchFamily="2" charset="2"/>
              <a:buNone/>
            </a:pPr>
            <a:endParaRPr lang="ru-RU" altLang="ru-RU" sz="600" dirty="0"/>
          </a:p>
          <a:p>
            <a:pPr>
              <a:lnSpc>
                <a:spcPct val="80000"/>
              </a:lnSpc>
            </a:pPr>
            <a:r>
              <a:rPr lang="ru-RU" altLang="ru-RU" sz="600" dirty="0"/>
              <a:t>    </a:t>
            </a:r>
            <a:r>
              <a:rPr lang="ru-RU" altLang="ru-RU" sz="1400" dirty="0"/>
              <a:t>1. </a:t>
            </a:r>
            <a:r>
              <a:rPr lang="ru-RU" altLang="ru-RU" sz="1600" b="1" dirty="0">
                <a:latin typeface="Times New Roman" panose="02020603050405020304" pitchFamily="18" charset="0"/>
                <a:cs typeface="Times New Roman" panose="02020603050405020304" pitchFamily="18" charset="0"/>
              </a:rPr>
              <a:t>Личностно-ориентированный подход.</a:t>
            </a:r>
          </a:p>
          <a:p>
            <a:pPr>
              <a:lnSpc>
                <a:spcPct val="80000"/>
              </a:lnSpc>
            </a:pPr>
            <a:r>
              <a:rPr lang="ru-RU" altLang="ru-RU" sz="1600" b="1" dirty="0">
                <a:latin typeface="Times New Roman" panose="02020603050405020304" pitchFamily="18" charset="0"/>
                <a:cs typeface="Times New Roman" panose="02020603050405020304" pitchFamily="18" charset="0"/>
              </a:rPr>
              <a:t>    2. Создание ситуации успеха.</a:t>
            </a:r>
          </a:p>
          <a:p>
            <a:pPr>
              <a:lnSpc>
                <a:spcPct val="80000"/>
              </a:lnSpc>
            </a:pPr>
            <a:r>
              <a:rPr lang="ru-RU" altLang="ru-RU" sz="1600" b="1" dirty="0">
                <a:latin typeface="Times New Roman" panose="02020603050405020304" pitchFamily="18" charset="0"/>
                <a:cs typeface="Times New Roman" panose="02020603050405020304" pitchFamily="18" charset="0"/>
              </a:rPr>
              <a:t>    3. Активная личностная позиция учителя совместно с  учащимся.</a:t>
            </a:r>
          </a:p>
          <a:p>
            <a:pPr>
              <a:lnSpc>
                <a:spcPct val="80000"/>
              </a:lnSpc>
            </a:pPr>
            <a:r>
              <a:rPr lang="ru-RU" altLang="ru-RU" sz="1600" b="1" dirty="0">
                <a:latin typeface="Times New Roman" panose="02020603050405020304" pitchFamily="18" charset="0"/>
                <a:cs typeface="Times New Roman" panose="02020603050405020304" pitchFamily="18" charset="0"/>
              </a:rPr>
              <a:t>    4. Создавать ученику возможность дальнейшего роста, способствовать этому.</a:t>
            </a:r>
          </a:p>
          <a:p>
            <a:pPr>
              <a:lnSpc>
                <a:spcPct val="80000"/>
              </a:lnSpc>
            </a:pPr>
            <a:r>
              <a:rPr lang="ru-RU" altLang="ru-RU" sz="1600" b="1" dirty="0">
                <a:latin typeface="Times New Roman" panose="02020603050405020304" pitchFamily="18" charset="0"/>
                <a:cs typeface="Times New Roman" panose="02020603050405020304" pitchFamily="18" charset="0"/>
              </a:rPr>
              <a:t>    5. Ставить конкретные цели и задачи, подключать к ним,  самих учащихся.</a:t>
            </a:r>
          </a:p>
          <a:p>
            <a:pPr>
              <a:lnSpc>
                <a:spcPct val="80000"/>
              </a:lnSpc>
            </a:pPr>
            <a:r>
              <a:rPr lang="ru-RU" altLang="ru-RU" sz="1600" b="1" dirty="0">
                <a:latin typeface="Times New Roman" panose="02020603050405020304" pitchFamily="18" charset="0"/>
                <a:cs typeface="Times New Roman" panose="02020603050405020304" pitchFamily="18" charset="0"/>
              </a:rPr>
              <a:t>    6. Вовлекать родителей в учебный процесс.</a:t>
            </a:r>
          </a:p>
          <a:p>
            <a:pPr>
              <a:lnSpc>
                <a:spcPct val="80000"/>
              </a:lnSpc>
            </a:pPr>
            <a:r>
              <a:rPr lang="ru-RU" altLang="ru-RU" sz="1600" b="1" dirty="0">
                <a:latin typeface="Times New Roman" panose="02020603050405020304" pitchFamily="18" charset="0"/>
                <a:cs typeface="Times New Roman" panose="02020603050405020304" pitchFamily="18" charset="0"/>
              </a:rPr>
              <a:t>    7. Использовать  открытые тексты работ, задания на опережение.</a:t>
            </a:r>
            <a:br>
              <a:rPr lang="ru-RU" altLang="ru-RU" sz="1600" b="1" dirty="0">
                <a:latin typeface="Times New Roman" panose="02020603050405020304" pitchFamily="18" charset="0"/>
                <a:cs typeface="Times New Roman" panose="02020603050405020304" pitchFamily="18" charset="0"/>
              </a:rPr>
            </a:br>
            <a:r>
              <a:rPr lang="ru-RU" altLang="ru-RU" sz="1600" b="1" dirty="0">
                <a:latin typeface="Times New Roman" panose="02020603050405020304" pitchFamily="18" charset="0"/>
                <a:cs typeface="Times New Roman" panose="02020603050405020304" pitchFamily="18" charset="0"/>
              </a:rPr>
              <a:t>    8. Развитие интеллекта ребенка, формирование его мыслительной</a:t>
            </a:r>
            <a:br>
              <a:rPr lang="ru-RU" altLang="ru-RU" sz="1600" b="1" dirty="0">
                <a:latin typeface="Times New Roman" panose="02020603050405020304" pitchFamily="18" charset="0"/>
                <a:cs typeface="Times New Roman" panose="02020603050405020304" pitchFamily="18" charset="0"/>
              </a:rPr>
            </a:br>
            <a:r>
              <a:rPr lang="ru-RU" altLang="ru-RU" sz="1600" b="1" dirty="0" smtClean="0">
                <a:latin typeface="Times New Roman" panose="02020603050405020304" pitchFamily="18" charset="0"/>
                <a:cs typeface="Times New Roman" panose="02020603050405020304" pitchFamily="18" charset="0"/>
              </a:rPr>
              <a:t>деятельности через тренинги</a:t>
            </a:r>
            <a:endParaRPr lang="ru-RU" altLang="ru-RU" sz="1600" b="1" dirty="0">
              <a:latin typeface="Times New Roman" panose="02020603050405020304" pitchFamily="18" charset="0"/>
              <a:cs typeface="Times New Roman" panose="02020603050405020304" pitchFamily="18" charset="0"/>
            </a:endParaRPr>
          </a:p>
          <a:p>
            <a:pPr>
              <a:lnSpc>
                <a:spcPct val="80000"/>
              </a:lnSpc>
            </a:pPr>
            <a:r>
              <a:rPr lang="ru-RU" altLang="ru-RU" sz="1600" b="1" dirty="0">
                <a:latin typeface="Times New Roman" panose="02020603050405020304" pitchFamily="18" charset="0"/>
                <a:cs typeface="Times New Roman" panose="02020603050405020304" pitchFamily="18" charset="0"/>
              </a:rPr>
              <a:t>    9. Обучение через диалог</a:t>
            </a:r>
            <a:r>
              <a:rPr lang="ru-RU" altLang="ru-RU" sz="1600" b="1" dirty="0" smtClean="0">
                <a:latin typeface="Times New Roman" panose="02020603050405020304" pitchFamily="18" charset="0"/>
                <a:cs typeface="Times New Roman" panose="02020603050405020304" pitchFamily="18" charset="0"/>
              </a:rPr>
              <a:t>. И тренинги</a:t>
            </a:r>
          </a:p>
          <a:p>
            <a:pPr>
              <a:lnSpc>
                <a:spcPct val="80000"/>
              </a:lnSpc>
            </a:pPr>
            <a:r>
              <a:rPr lang="ru-RU" altLang="ru-RU" sz="1600" b="1" dirty="0" smtClean="0">
                <a:latin typeface="Times New Roman" panose="02020603050405020304" pitchFamily="18" charset="0"/>
                <a:cs typeface="Times New Roman" panose="02020603050405020304" pitchFamily="18" charset="0"/>
              </a:rPr>
              <a:t>   </a:t>
            </a:r>
            <a:r>
              <a:rPr lang="ru-RU" altLang="ru-RU" sz="1600" b="1" dirty="0">
                <a:latin typeface="Times New Roman" panose="02020603050405020304" pitchFamily="18" charset="0"/>
                <a:cs typeface="Times New Roman" panose="02020603050405020304" pitchFamily="18" charset="0"/>
              </a:rPr>
              <a:t>10. Обучение через интерес.</a:t>
            </a:r>
          </a:p>
          <a:p>
            <a:pPr>
              <a:lnSpc>
                <a:spcPct val="80000"/>
              </a:lnSpc>
            </a:pPr>
            <a:r>
              <a:rPr lang="ru-RU" altLang="ru-RU" sz="1600" b="1" dirty="0">
                <a:latin typeface="Times New Roman" panose="02020603050405020304" pitchFamily="18" charset="0"/>
                <a:cs typeface="Times New Roman" panose="02020603050405020304" pitchFamily="18" charset="0"/>
              </a:rPr>
              <a:t>   11. Психологическое единство с классом.</a:t>
            </a:r>
          </a:p>
          <a:p>
            <a:pPr>
              <a:lnSpc>
                <a:spcPct val="80000"/>
              </a:lnSpc>
            </a:pPr>
            <a:r>
              <a:rPr lang="ru-RU" altLang="ru-RU" sz="1600" b="1" dirty="0">
                <a:latin typeface="Times New Roman" panose="02020603050405020304" pitchFamily="18" charset="0"/>
                <a:cs typeface="Times New Roman" panose="02020603050405020304" pitchFamily="18" charset="0"/>
              </a:rPr>
              <a:t>   12. Более четкие критерии оценивания. Не все должно быть оценено отметкой.</a:t>
            </a:r>
          </a:p>
          <a:p>
            <a:pPr>
              <a:lnSpc>
                <a:spcPct val="80000"/>
              </a:lnSpc>
            </a:pPr>
            <a:r>
              <a:rPr lang="ru-RU" altLang="ru-RU" sz="1600" b="1" dirty="0">
                <a:latin typeface="Times New Roman" panose="02020603050405020304" pitchFamily="18" charset="0"/>
                <a:cs typeface="Times New Roman" panose="02020603050405020304" pitchFamily="18" charset="0"/>
              </a:rPr>
              <a:t>   13. Мотивация познавательной деятельности.</a:t>
            </a:r>
          </a:p>
          <a:p>
            <a:pPr>
              <a:lnSpc>
                <a:spcPct val="80000"/>
              </a:lnSpc>
            </a:pPr>
            <a:r>
              <a:rPr lang="ru-RU" altLang="ru-RU" sz="1600" b="1" dirty="0">
                <a:latin typeface="Times New Roman" panose="02020603050405020304" pitchFamily="18" charset="0"/>
                <a:cs typeface="Times New Roman" panose="02020603050405020304" pitchFamily="18" charset="0"/>
              </a:rPr>
              <a:t>   14. Дифференциация заданий.</a:t>
            </a:r>
          </a:p>
          <a:p>
            <a:pPr>
              <a:lnSpc>
                <a:spcPct val="80000"/>
              </a:lnSpc>
            </a:pPr>
            <a:r>
              <a:rPr lang="ru-RU" altLang="ru-RU" sz="1600" b="1" dirty="0">
                <a:latin typeface="Times New Roman" panose="02020603050405020304" pitchFamily="18" charset="0"/>
                <a:cs typeface="Times New Roman" panose="02020603050405020304" pitchFamily="18" charset="0"/>
              </a:rPr>
              <a:t>   15.Разнообразие форм организации учебного процесса.</a:t>
            </a:r>
          </a:p>
          <a:p>
            <a:pPr>
              <a:lnSpc>
                <a:spcPct val="80000"/>
              </a:lnSpc>
            </a:pPr>
            <a:r>
              <a:rPr lang="ru-RU" altLang="ru-RU" sz="1600" b="1" dirty="0">
                <a:latin typeface="Times New Roman" panose="02020603050405020304" pitchFamily="18" charset="0"/>
                <a:cs typeface="Times New Roman" panose="02020603050405020304" pitchFamily="18" charset="0"/>
              </a:rPr>
              <a:t>   16. Использование психолого-педагогических </a:t>
            </a:r>
            <a:r>
              <a:rPr lang="ru-RU" altLang="ru-RU" sz="1600" b="1" dirty="0" smtClean="0">
                <a:latin typeface="Times New Roman" panose="02020603050405020304" pitchFamily="18" charset="0"/>
                <a:cs typeface="Times New Roman" panose="02020603050405020304" pitchFamily="18" charset="0"/>
              </a:rPr>
              <a:t>характеристик учащихся</a:t>
            </a:r>
            <a:r>
              <a:rPr lang="ru-RU" altLang="ru-RU" sz="1600" b="1" dirty="0">
                <a:latin typeface="Times New Roman" panose="02020603050405020304" pitchFamily="18" charset="0"/>
                <a:cs typeface="Times New Roman" panose="02020603050405020304" pitchFamily="18" charset="0"/>
              </a:rPr>
              <a:t>. </a:t>
            </a:r>
          </a:p>
        </p:txBody>
      </p:sp>
    </p:spTree>
    <p:extLst>
      <p:ext uri="{BB962C8B-B14F-4D97-AF65-F5344CB8AC3E}">
        <p14:creationId xmlns="" xmlns:p14="http://schemas.microsoft.com/office/powerpoint/2010/main" val="818117655"/>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2000"/>
                                        <p:tgtEl>
                                          <p:spTgt spid="2969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699"/>
                                        </p:tgtEl>
                                        <p:attrNameLst>
                                          <p:attrName>style.visibility</p:attrName>
                                        </p:attrNameLst>
                                      </p:cBhvr>
                                      <p:to>
                                        <p:strVal val="visible"/>
                                      </p:to>
                                    </p:set>
                                    <p:animEffect transition="in" filter="fade">
                                      <p:cBhvr>
                                        <p:cTn id="10" dur="20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ru-RU" altLang="ru-RU"/>
              <a:t>«Учитель успешного ученика».</a:t>
            </a:r>
          </a:p>
        </p:txBody>
      </p:sp>
      <p:graphicFrame>
        <p:nvGraphicFramePr>
          <p:cNvPr id="46066" name="Group 12274"/>
          <p:cNvGraphicFramePr>
            <a:graphicFrameLocks noGrp="1"/>
          </p:cNvGraphicFramePr>
          <p:nvPr>
            <p:ph type="tbl" idx="1"/>
          </p:nvPr>
        </p:nvGraphicFramePr>
        <p:xfrm>
          <a:off x="457200" y="1828800"/>
          <a:ext cx="8229600" cy="4302128"/>
        </p:xfrm>
        <a:graphic>
          <a:graphicData uri="http://schemas.openxmlformats.org/drawingml/2006/table">
            <a:tbl>
              <a:tblPr/>
              <a:tblGrid>
                <a:gridCol w="258763"/>
                <a:gridCol w="268287"/>
                <a:gridCol w="269875"/>
                <a:gridCol w="279400"/>
                <a:gridCol w="300038"/>
                <a:gridCol w="300037"/>
                <a:gridCol w="309563"/>
                <a:gridCol w="422275"/>
                <a:gridCol w="277812"/>
                <a:gridCol w="277813"/>
                <a:gridCol w="277812"/>
                <a:gridCol w="277813"/>
                <a:gridCol w="309562"/>
                <a:gridCol w="277813"/>
                <a:gridCol w="277812"/>
                <a:gridCol w="277813"/>
                <a:gridCol w="301625"/>
                <a:gridCol w="279400"/>
                <a:gridCol w="277812"/>
                <a:gridCol w="269875"/>
                <a:gridCol w="277813"/>
                <a:gridCol w="274637"/>
                <a:gridCol w="277813"/>
                <a:gridCol w="277812"/>
                <a:gridCol w="269875"/>
                <a:gridCol w="277813"/>
                <a:gridCol w="263525"/>
                <a:gridCol w="300037"/>
                <a:gridCol w="219075"/>
              </a:tblGrid>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65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з</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б</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б</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з</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ц</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я</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65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у</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у</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б</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ъ</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я</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8163">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г</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1"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з</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4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1654029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533400"/>
            <a:ext cx="8229600" cy="592138"/>
          </a:xfrm>
        </p:spPr>
        <p:txBody>
          <a:bodyPr/>
          <a:lstStyle/>
          <a:p>
            <a:r>
              <a:rPr lang="ru-RU" altLang="ru-RU" sz="2700"/>
              <a:t>«Учитель успешного ученика».</a:t>
            </a:r>
          </a:p>
        </p:txBody>
      </p:sp>
      <p:sp>
        <p:nvSpPr>
          <p:cNvPr id="46084" name="Rectangle 4"/>
          <p:cNvSpPr>
            <a:spLocks noGrp="1" noChangeArrowheads="1" noTextEdit="1"/>
          </p:cNvSpPr>
          <p:nvPr>
            <p:ph type="tbl" idx="1"/>
          </p:nvPr>
        </p:nvSpPr>
        <p:spPr/>
      </p:sp>
      <p:graphicFrame>
        <p:nvGraphicFramePr>
          <p:cNvPr id="51123" name="Group 2995"/>
          <p:cNvGraphicFramePr>
            <a:graphicFrameLocks noGrp="1"/>
          </p:cNvGraphicFramePr>
          <p:nvPr/>
        </p:nvGraphicFramePr>
        <p:xfrm>
          <a:off x="755650" y="1125538"/>
          <a:ext cx="8056563" cy="4351655"/>
        </p:xfrm>
        <a:graphic>
          <a:graphicData uri="http://schemas.openxmlformats.org/drawingml/2006/table">
            <a:tbl>
              <a:tblPr/>
              <a:tblGrid>
                <a:gridCol w="254000"/>
                <a:gridCol w="263525"/>
                <a:gridCol w="263525"/>
                <a:gridCol w="273050"/>
                <a:gridCol w="295275"/>
                <a:gridCol w="293688"/>
                <a:gridCol w="303212"/>
                <a:gridCol w="414338"/>
                <a:gridCol w="271462"/>
                <a:gridCol w="265113"/>
                <a:gridCol w="271462"/>
                <a:gridCol w="273050"/>
                <a:gridCol w="301625"/>
                <a:gridCol w="273050"/>
                <a:gridCol w="271463"/>
                <a:gridCol w="273050"/>
                <a:gridCol w="296862"/>
                <a:gridCol w="271463"/>
                <a:gridCol w="273050"/>
                <a:gridCol w="265112"/>
                <a:gridCol w="271463"/>
                <a:gridCol w="268287"/>
                <a:gridCol w="273050"/>
                <a:gridCol w="273050"/>
                <a:gridCol w="263525"/>
                <a:gridCol w="273050"/>
                <a:gridCol w="257175"/>
                <a:gridCol w="295275"/>
                <a:gridCol w="214313"/>
              </a:tblGrid>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у</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ч</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ы</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х</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г</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я</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ы</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ш</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ф</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з</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ц</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б</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р</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ч</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е</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й</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п</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к</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11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м</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ч</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л</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ч</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1"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ц</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а</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и</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н</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о</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с</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т</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ru-RU" altLang="ru-RU" sz="2200" b="0" i="0" u="none" strike="noStrike" cap="none" normalizeH="0" baseline="0" smtClean="0">
                          <a:ln>
                            <a:noFill/>
                          </a:ln>
                          <a:solidFill>
                            <a:schemeClr val="tx1"/>
                          </a:solidFill>
                          <a:effectLst/>
                          <a:latin typeface="Times New Roman" pitchFamily="18" charset="0"/>
                          <a:cs typeface="Times New Roman" pitchFamily="18" charset="0"/>
                        </a:rPr>
                        <a:t>ь</a:t>
                      </a: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0000"/>
                        <a:buFont typeface="Wingdings" pitchFamily="2" charset="2"/>
                        <a:defRPr sz="2800">
                          <a:solidFill>
                            <a:schemeClr val="tx1"/>
                          </a:solidFill>
                          <a:latin typeface="Times New Roman" pitchFamily="18" charset="0"/>
                        </a:defRPr>
                      </a:lvl1pPr>
                      <a:lvl2pPr indent="14288">
                        <a:spcBef>
                          <a:spcPct val="20000"/>
                        </a:spcBef>
                        <a:buClr>
                          <a:schemeClr val="accent2"/>
                        </a:buClr>
                        <a:buSzPct val="75000"/>
                        <a:buFont typeface="Wingdings" pitchFamily="2" charset="2"/>
                        <a:defRPr sz="2400">
                          <a:solidFill>
                            <a:schemeClr val="tx1"/>
                          </a:solidFill>
                          <a:latin typeface="Times New Roman" pitchFamily="18" charset="0"/>
                        </a:defRPr>
                      </a:lvl2pPr>
                      <a:lvl3pPr indent="-4763">
                        <a:spcBef>
                          <a:spcPct val="20000"/>
                        </a:spcBef>
                        <a:buClr>
                          <a:schemeClr val="bg2"/>
                        </a:buClr>
                        <a:buSzPct val="65000"/>
                        <a:buFont typeface="Wingdings" pitchFamily="2" charset="2"/>
                        <a:defRPr sz="2000">
                          <a:solidFill>
                            <a:schemeClr val="tx1"/>
                          </a:solidFill>
                          <a:latin typeface="Times New Roman" pitchFamily="18" charset="0"/>
                        </a:defRPr>
                      </a:lvl3pPr>
                      <a:lvl4pPr indent="17463">
                        <a:spcBef>
                          <a:spcPct val="20000"/>
                        </a:spcBef>
                        <a:buClr>
                          <a:schemeClr val="accent2"/>
                        </a:buClr>
                        <a:buSzPct val="75000"/>
                        <a:buFont typeface="Wingdings" pitchFamily="2" charset="2"/>
                        <a:defRPr>
                          <a:solidFill>
                            <a:schemeClr val="tx1"/>
                          </a:solidFill>
                          <a:latin typeface="Times New Roman" pitchFamily="18" charset="0"/>
                        </a:defRPr>
                      </a:lvl4pPr>
                      <a:lvl5pPr>
                        <a:spcBef>
                          <a:spcPct val="20000"/>
                        </a:spcBef>
                        <a:buClr>
                          <a:schemeClr val="accent1"/>
                        </a:buClr>
                        <a:buSzPct val="50000"/>
                        <a:buFont typeface="Wingdings" pitchFamily="2" charset="2"/>
                        <a:defRPr>
                          <a:solidFill>
                            <a:schemeClr val="tx1"/>
                          </a:solidFill>
                          <a:latin typeface="Times New Roman" pitchFamily="18" charset="0"/>
                        </a:defRPr>
                      </a:lvl5pPr>
                      <a:lvl6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6pPr>
                      <a:lvl7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7pPr>
                      <a:lvl8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8pPr>
                      <a:lvl9pPr fontAlgn="base">
                        <a:spcBef>
                          <a:spcPct val="20000"/>
                        </a:spcBef>
                        <a:spcAft>
                          <a:spcPct val="0"/>
                        </a:spcAft>
                        <a:buClr>
                          <a:schemeClr val="accent1"/>
                        </a:buClr>
                        <a:buSzPct val="50000"/>
                        <a:buFont typeface="Wingdings" pitchFamily="2" charset="2"/>
                        <a:defRPr>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ru-RU" altLang="ru-RU" sz="2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1111" name="Rectangle 2983"/>
          <p:cNvSpPr>
            <a:spLocks noChangeArrowheads="1"/>
          </p:cNvSpPr>
          <p:nvPr/>
        </p:nvSpPr>
        <p:spPr bwMode="auto">
          <a:xfrm>
            <a:off x="0" y="60166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ru-RU" altLang="ru-RU">
              <a:solidFill>
                <a:srgbClr val="000000"/>
              </a:solidFill>
              <a:latin typeface="Arial" charset="0"/>
            </a:endParaRPr>
          </a:p>
        </p:txBody>
      </p:sp>
    </p:spTree>
    <p:extLst>
      <p:ext uri="{BB962C8B-B14F-4D97-AF65-F5344CB8AC3E}">
        <p14:creationId xmlns="" xmlns:p14="http://schemas.microsoft.com/office/powerpoint/2010/main" val="7116942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big_401149_tips_communication"/>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785918" y="357166"/>
            <a:ext cx="4357688" cy="32337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6083" name="Прямоугольник 2"/>
          <p:cNvSpPr>
            <a:spLocks noChangeArrowheads="1"/>
          </p:cNvSpPr>
          <p:nvPr/>
        </p:nvSpPr>
        <p:spPr bwMode="auto">
          <a:xfrm>
            <a:off x="1714480" y="4286256"/>
            <a:ext cx="4572000" cy="17541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b="1" dirty="0">
                <a:solidFill>
                  <a:srgbClr val="002060"/>
                </a:solidFill>
                <a:latin typeface="Arial" charset="0"/>
              </a:rPr>
              <a:t>На мой взгляд, настоящий учитель - не только тот, который учит других, но и тот, который продолжает учиться на протяжении всей своей жизни. Чтобы стать учителем ХХ</a:t>
            </a:r>
            <a:r>
              <a:rPr lang="en-US" b="1" dirty="0">
                <a:solidFill>
                  <a:srgbClr val="002060"/>
                </a:solidFill>
                <a:latin typeface="Arial" charset="0"/>
              </a:rPr>
              <a:t>I</a:t>
            </a:r>
            <a:r>
              <a:rPr lang="ru-RU" b="1" dirty="0">
                <a:solidFill>
                  <a:srgbClr val="002060"/>
                </a:solidFill>
                <a:latin typeface="Arial" charset="0"/>
              </a:rPr>
              <a:t> века - надо серьезно поработать!....</a:t>
            </a:r>
          </a:p>
        </p:txBody>
      </p:sp>
    </p:spTree>
    <p:extLst>
      <p:ext uri="{BB962C8B-B14F-4D97-AF65-F5344CB8AC3E}">
        <p14:creationId xmlns="" xmlns:p14="http://schemas.microsoft.com/office/powerpoint/2010/main" val="6182091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body" idx="1"/>
          </p:nvPr>
        </p:nvSpPr>
        <p:spPr>
          <a:xfrm>
            <a:off x="1006475" y="188913"/>
            <a:ext cx="8137525" cy="5389562"/>
          </a:xfrm>
        </p:spPr>
        <p:txBody>
          <a:bodyPr/>
          <a:lstStyle/>
          <a:p>
            <a:pPr>
              <a:buFont typeface="Wingdings" pitchFamily="2" charset="2"/>
              <a:buNone/>
            </a:pPr>
            <a:r>
              <a:rPr lang="ru-RU" altLang="ru-RU" sz="2400" dirty="0"/>
              <a:t> </a:t>
            </a:r>
            <a:r>
              <a:rPr lang="ru-RU" altLang="ru-RU" sz="2400" b="1" i="1" dirty="0"/>
              <a:t>Редко можно найти учителя, который не стремился бы “давать знания” детям. Но какую бы модную технологию он не использовал, дети, как правило, не хотят “брать” эти знания.   </a:t>
            </a:r>
            <a:r>
              <a:rPr lang="ru-RU" altLang="ru-RU" sz="2400" dirty="0"/>
              <a:t>     </a:t>
            </a:r>
            <a:r>
              <a:rPr lang="ru-RU" altLang="ru-RU" sz="2400" b="1" i="1" u="sng" dirty="0"/>
              <a:t>Почему? </a:t>
            </a:r>
            <a:endParaRPr lang="ru-RU" altLang="ru-RU" sz="2400" b="1" i="1" u="sng" dirty="0" smtClean="0"/>
          </a:p>
          <a:p>
            <a:pPr>
              <a:buFont typeface="Wingdings" pitchFamily="2" charset="2"/>
              <a:buNone/>
            </a:pPr>
            <a:endParaRPr lang="ru-RU" altLang="ru-RU" sz="2400" b="1" i="1" u="sng" dirty="0"/>
          </a:p>
          <a:p>
            <a:pPr lvl="1">
              <a:buClr>
                <a:schemeClr val="tx1"/>
              </a:buClr>
              <a:buFont typeface="Wingdings" pitchFamily="2" charset="2"/>
              <a:buChar char="ü"/>
            </a:pPr>
            <a:r>
              <a:rPr lang="ru-RU" altLang="ru-RU" sz="2000" dirty="0"/>
              <a:t>     </a:t>
            </a:r>
            <a:r>
              <a:rPr lang="ru-RU" altLang="ru-RU" sz="2000" b="1" dirty="0">
                <a:solidFill>
                  <a:srgbClr val="002060"/>
                </a:solidFill>
              </a:rPr>
              <a:t>Можно ли построить образовательный процесс так, чтобы наш “отличник” стал в жизни не “ходячей энциклопедией”, а целостной личностью, способной адаптироваться в постоянно изменяющемся мире, решать нестандартные жизненные задачи, т.е. успешно социализироваться в обществе</a:t>
            </a:r>
            <a:r>
              <a:rPr lang="ru-RU" altLang="ru-RU" sz="2000" b="1" dirty="0" smtClean="0">
                <a:solidFill>
                  <a:srgbClr val="002060"/>
                </a:solidFill>
              </a:rPr>
              <a:t>?</a:t>
            </a:r>
          </a:p>
          <a:p>
            <a:pPr lvl="1">
              <a:buClr>
                <a:schemeClr val="tx1"/>
              </a:buClr>
              <a:buFont typeface="Wingdings" pitchFamily="2" charset="2"/>
              <a:buChar char="ü"/>
            </a:pPr>
            <a:endParaRPr lang="ru-RU" altLang="ru-RU" sz="2000" b="1" dirty="0"/>
          </a:p>
          <a:p>
            <a:pPr lvl="1">
              <a:buClr>
                <a:schemeClr val="tx1"/>
              </a:buClr>
              <a:buFont typeface="Wingdings" pitchFamily="2" charset="2"/>
              <a:buChar char="ü"/>
            </a:pPr>
            <a:endParaRPr lang="ru-RU" altLang="ru-RU" sz="2000" b="1" dirty="0"/>
          </a:p>
          <a:p>
            <a:pPr>
              <a:buFont typeface="Wingdings" pitchFamily="2" charset="2"/>
              <a:buNone/>
            </a:pPr>
            <a:r>
              <a:rPr lang="ru-RU" altLang="ru-RU" sz="2400" dirty="0"/>
              <a:t> </a:t>
            </a:r>
            <a:r>
              <a:rPr lang="ru-RU" altLang="ru-RU" sz="2400" b="1" dirty="0">
                <a:solidFill>
                  <a:srgbClr val="000000"/>
                </a:solidFill>
              </a:rPr>
              <a:t>Желание найти ответы на эти и другие вопросы приводят к необходимости поиска </a:t>
            </a:r>
            <a:r>
              <a:rPr lang="ru-RU" altLang="ru-RU" sz="2400" b="1" dirty="0" smtClean="0">
                <a:solidFill>
                  <a:srgbClr val="000000"/>
                </a:solidFill>
              </a:rPr>
              <a:t>такой методики, </a:t>
            </a:r>
            <a:r>
              <a:rPr lang="ru-RU" altLang="ru-RU" sz="2400" b="1" dirty="0">
                <a:solidFill>
                  <a:srgbClr val="000000"/>
                </a:solidFill>
              </a:rPr>
              <a:t>которая бы способствовала </a:t>
            </a:r>
            <a:r>
              <a:rPr lang="ru-RU" altLang="ru-RU" sz="2400" b="1" dirty="0" smtClean="0">
                <a:solidFill>
                  <a:srgbClr val="000000"/>
                </a:solidFill>
              </a:rPr>
              <a:t>решению проблемы качества обучения</a:t>
            </a:r>
            <a:endParaRPr lang="ru-RU" altLang="ru-RU" sz="2400" dirty="0">
              <a:solidFill>
                <a:srgbClr val="000000"/>
              </a:solidFill>
            </a:endParaRPr>
          </a:p>
        </p:txBody>
      </p:sp>
      <p:pic>
        <p:nvPicPr>
          <p:cNvPr id="7" name="Picture 6" descr="j0336396"/>
          <p:cNvPicPr>
            <a:picLocks noChangeAspect="1" noChangeArrowheads="1" noCrop="1"/>
          </p:cNvPicPr>
          <p:nvPr/>
        </p:nvPicPr>
        <p:blipFill>
          <a:blip r:embed="rId2">
            <a:duotone>
              <a:prstClr val="black"/>
              <a:schemeClr val="accent3">
                <a:tint val="45000"/>
                <a:satMod val="400000"/>
              </a:schemeClr>
            </a:duotone>
          </a:blip>
          <a:srcRect/>
          <a:stretch>
            <a:fillRect/>
          </a:stretch>
        </p:blipFill>
        <p:spPr bwMode="auto">
          <a:xfrm>
            <a:off x="0" y="0"/>
            <a:ext cx="1168400" cy="1168400"/>
          </a:xfrm>
          <a:prstGeom prst="rect">
            <a:avLst/>
          </a:prstGeom>
          <a:noFill/>
          <a:ln w="9525">
            <a:noFill/>
            <a:miter lim="800000"/>
            <a:headEnd/>
            <a:tailEnd/>
          </a:ln>
        </p:spPr>
      </p:pic>
      <p:pic>
        <p:nvPicPr>
          <p:cNvPr id="43012" name="Picture 4" descr="интеллект, одаренный ребенок, способности"/>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384425"/>
            <a:ext cx="1835150" cy="1668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5016798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43200000">
                                      <p:cBhvr>
                                        <p:cTn id="6" dur="5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type="subTitle" idx="4294967295"/>
          </p:nvPr>
        </p:nvSpPr>
        <p:spPr>
          <a:xfrm>
            <a:off x="971550" y="765175"/>
            <a:ext cx="7272338" cy="4873625"/>
          </a:xfrm>
        </p:spPr>
        <p:txBody>
          <a:bodyPr/>
          <a:lstStyle/>
          <a:p>
            <a:pPr marL="0" indent="0" algn="ctr">
              <a:buFont typeface="Wingdings" pitchFamily="2" charset="2"/>
              <a:buNone/>
            </a:pPr>
            <a:r>
              <a:rPr lang="ru-RU" altLang="ru-RU" dirty="0"/>
              <a:t>Современный  педагог Марк Поташник определяет  «Качество образования – это степень удовлетворенности ожиданий различных участников образовательного процесса, иными словами соотношение цели и результата, мера достижения </a:t>
            </a:r>
            <a:r>
              <a:rPr lang="ru-RU" altLang="ru-RU" dirty="0" smtClean="0"/>
              <a:t>цели</a:t>
            </a:r>
            <a:r>
              <a:rPr lang="ru-RU" altLang="ru-RU" dirty="0" smtClean="0"/>
              <a:t>»</a:t>
            </a:r>
            <a:endParaRPr lang="ru-RU" altLang="ru-RU" dirty="0" smtClean="0"/>
          </a:p>
          <a:p>
            <a:pPr marL="0" indent="0" algn="ctr">
              <a:buFont typeface="Wingdings" pitchFamily="2" charset="2"/>
              <a:buNone/>
            </a:pPr>
            <a:r>
              <a:rPr lang="ru-RU" altLang="ru-RU" dirty="0" smtClean="0"/>
              <a:t> </a:t>
            </a:r>
            <a:endParaRPr lang="ru-RU" altLang="ru-RU" dirty="0"/>
          </a:p>
        </p:txBody>
      </p:sp>
    </p:spTree>
    <p:extLst>
      <p:ext uri="{BB962C8B-B14F-4D97-AF65-F5344CB8AC3E}">
        <p14:creationId xmlns="" xmlns:p14="http://schemas.microsoft.com/office/powerpoint/2010/main" val="357351861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fade">
                                      <p:cBhvr>
                                        <p:cTn id="7"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7813"/>
            <a:ext cx="8229600" cy="1855787"/>
          </a:xfrm>
        </p:spPr>
        <p:txBody>
          <a:bodyPr/>
          <a:lstStyle/>
          <a:p>
            <a:r>
              <a:rPr lang="ru-RU" altLang="ru-RU" b="1"/>
              <a:t>Повышение качества образования</a:t>
            </a:r>
          </a:p>
        </p:txBody>
      </p:sp>
      <p:sp>
        <p:nvSpPr>
          <p:cNvPr id="5123" name="Rectangle 3"/>
          <p:cNvSpPr>
            <a:spLocks noGrp="1" noChangeArrowheads="1"/>
          </p:cNvSpPr>
          <p:nvPr>
            <p:ph type="body" idx="1"/>
          </p:nvPr>
        </p:nvSpPr>
        <p:spPr>
          <a:xfrm>
            <a:off x="395536" y="2359213"/>
            <a:ext cx="8229600" cy="3133725"/>
          </a:xfrm>
        </p:spPr>
        <p:txBody>
          <a:bodyPr/>
          <a:lstStyle/>
          <a:p>
            <a:pPr algn="ctr">
              <a:lnSpc>
                <a:spcPct val="90000"/>
              </a:lnSpc>
            </a:pPr>
            <a:r>
              <a:rPr lang="ru-RU" altLang="ru-RU" sz="4000" dirty="0">
                <a:latin typeface="Comic Sans MS" pitchFamily="66" charset="0"/>
              </a:rPr>
              <a:t> одна из основных задач, </a:t>
            </a:r>
            <a:r>
              <a:rPr lang="ru-RU" altLang="ru-RU" sz="4000" dirty="0" smtClean="0">
                <a:latin typeface="Comic Sans MS" pitchFamily="66" charset="0"/>
              </a:rPr>
              <a:t>модернизации образования</a:t>
            </a:r>
            <a:endParaRPr lang="ru-RU" altLang="ru-RU" sz="4000" dirty="0">
              <a:latin typeface="Comic Sans MS" pitchFamily="66" charset="0"/>
            </a:endParaRPr>
          </a:p>
        </p:txBody>
      </p:sp>
    </p:spTree>
    <p:extLst>
      <p:ext uri="{BB962C8B-B14F-4D97-AF65-F5344CB8AC3E}">
        <p14:creationId xmlns="" xmlns:p14="http://schemas.microsoft.com/office/powerpoint/2010/main" val="180531705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2000"/>
                                        <p:tgtEl>
                                          <p:spTgt spid="51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fade">
                                      <p:cBhvr>
                                        <p:cTn id="10" dur="20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4294967295"/>
          </p:nvPr>
        </p:nvSpPr>
        <p:spPr>
          <a:xfrm>
            <a:off x="0" y="1600200"/>
            <a:ext cx="9324975" cy="4525963"/>
          </a:xfrm>
        </p:spPr>
        <p:txBody>
          <a:bodyPr/>
          <a:lstStyle/>
          <a:p>
            <a:pPr algn="ctr" eaLnBrk="1" hangingPunct="1">
              <a:buFontTx/>
              <a:buNone/>
            </a:pPr>
            <a:r>
              <a:rPr lang="ru-RU" altLang="ru-RU" sz="3200" smtClean="0"/>
              <a:t>  </a:t>
            </a:r>
            <a:r>
              <a:rPr lang="ru-RU" altLang="ru-RU" sz="4800" smtClean="0"/>
              <a:t>«Скажите мне – я забуду, </a:t>
            </a:r>
            <a:br>
              <a:rPr lang="ru-RU" altLang="ru-RU" sz="4800" smtClean="0"/>
            </a:br>
            <a:r>
              <a:rPr lang="ru-RU" altLang="ru-RU" sz="4800" smtClean="0">
                <a:solidFill>
                  <a:srgbClr val="0000FF"/>
                </a:solidFill>
              </a:rPr>
              <a:t>Покажите мне – я запомню,</a:t>
            </a:r>
            <a:r>
              <a:rPr lang="ru-RU" altLang="ru-RU" sz="4800" smtClean="0"/>
              <a:t/>
            </a:r>
            <a:br>
              <a:rPr lang="ru-RU" altLang="ru-RU" sz="4800" smtClean="0"/>
            </a:br>
            <a:r>
              <a:rPr lang="ru-RU" altLang="ru-RU" sz="4800" smtClean="0">
                <a:solidFill>
                  <a:srgbClr val="FF0000"/>
                </a:solidFill>
              </a:rPr>
              <a:t>Вовлеките меня – я пойму</a:t>
            </a:r>
            <a:r>
              <a:rPr lang="ru-RU" altLang="ru-RU" sz="4800" smtClean="0"/>
              <a:t>»</a:t>
            </a:r>
          </a:p>
        </p:txBody>
      </p:sp>
      <p:sp>
        <p:nvSpPr>
          <p:cNvPr id="15363" name="Rectangle 4"/>
          <p:cNvSpPr>
            <a:spLocks noChangeArrowheads="1"/>
          </p:cNvSpPr>
          <p:nvPr/>
        </p:nvSpPr>
        <p:spPr bwMode="auto">
          <a:xfrm>
            <a:off x="1331913" y="4076700"/>
            <a:ext cx="4516437" cy="1795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20000"/>
              </a:spcBef>
              <a:spcAft>
                <a:spcPct val="0"/>
              </a:spcAft>
            </a:pPr>
            <a:endParaRPr lang="ru-RU" altLang="ru-RU" i="1" smtClean="0">
              <a:solidFill>
                <a:srgbClr val="2E516B"/>
              </a:solidFill>
              <a:cs typeface="Arial" charset="0"/>
            </a:endParaRPr>
          </a:p>
          <a:p>
            <a:pPr fontAlgn="base">
              <a:spcBef>
                <a:spcPct val="20000"/>
              </a:spcBef>
              <a:spcAft>
                <a:spcPct val="0"/>
              </a:spcAft>
            </a:pPr>
            <a:endParaRPr lang="ru-RU" altLang="ru-RU" i="1" smtClean="0">
              <a:solidFill>
                <a:srgbClr val="2E516B"/>
              </a:solidFill>
              <a:cs typeface="Arial" charset="0"/>
            </a:endParaRPr>
          </a:p>
          <a:p>
            <a:pPr fontAlgn="base">
              <a:spcBef>
                <a:spcPct val="20000"/>
              </a:spcBef>
              <a:spcAft>
                <a:spcPct val="0"/>
              </a:spcAft>
            </a:pPr>
            <a:endParaRPr lang="ru-RU" altLang="ru-RU" i="1" smtClean="0">
              <a:solidFill>
                <a:srgbClr val="2E516B"/>
              </a:solidFill>
              <a:cs typeface="Arial" charset="0"/>
            </a:endParaRPr>
          </a:p>
          <a:p>
            <a:pPr fontAlgn="base">
              <a:spcBef>
                <a:spcPct val="20000"/>
              </a:spcBef>
              <a:spcAft>
                <a:spcPct val="0"/>
              </a:spcAft>
            </a:pPr>
            <a:endParaRPr lang="ru-RU" altLang="ru-RU" i="1" smtClean="0">
              <a:solidFill>
                <a:srgbClr val="2E516B"/>
              </a:solidFill>
              <a:cs typeface="Arial" charset="0"/>
            </a:endParaRPr>
          </a:p>
          <a:p>
            <a:pPr fontAlgn="base">
              <a:spcBef>
                <a:spcPct val="20000"/>
              </a:spcBef>
              <a:spcAft>
                <a:spcPct val="0"/>
              </a:spcAft>
            </a:pPr>
            <a:r>
              <a:rPr lang="ru-RU" altLang="ru-RU" sz="2400" i="1" smtClean="0">
                <a:solidFill>
                  <a:srgbClr val="000000"/>
                </a:solidFill>
                <a:cs typeface="Arial" charset="0"/>
              </a:rPr>
              <a:t>Китайская пословица</a:t>
            </a:r>
          </a:p>
        </p:txBody>
      </p:sp>
    </p:spTree>
    <p:extLst>
      <p:ext uri="{BB962C8B-B14F-4D97-AF65-F5344CB8AC3E}">
        <p14:creationId xmlns="" xmlns:p14="http://schemas.microsoft.com/office/powerpoint/2010/main" val="2703791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mtClean="0">
              <a:solidFill>
                <a:srgbClr val="000000"/>
              </a:solidFill>
              <a:cs typeface="Arial" charset="0"/>
            </a:endParaRPr>
          </a:p>
        </p:txBody>
      </p:sp>
      <p:pic>
        <p:nvPicPr>
          <p:cNvPr id="16387" name="Рисунок 1"/>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5650" y="188913"/>
            <a:ext cx="7177088" cy="6194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6388" name="Rectangle 4"/>
          <p:cNvSpPr>
            <a:spLocks noChangeArrowheads="1"/>
          </p:cNvSpPr>
          <p:nvPr/>
        </p:nvSpPr>
        <p:spPr bwMode="auto">
          <a:xfrm>
            <a:off x="0" y="35528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mtClean="0">
              <a:solidFill>
                <a:srgbClr val="000000"/>
              </a:solidFill>
              <a:cs typeface="Arial" charset="0"/>
            </a:endParaRPr>
          </a:p>
        </p:txBody>
      </p:sp>
    </p:spTree>
    <p:extLst>
      <p:ext uri="{BB962C8B-B14F-4D97-AF65-F5344CB8AC3E}">
        <p14:creationId xmlns="" xmlns:p14="http://schemas.microsoft.com/office/powerpoint/2010/main" val="1517407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27088" y="274638"/>
            <a:ext cx="8193087" cy="1143000"/>
          </a:xfrm>
        </p:spPr>
        <p:txBody>
          <a:bodyPr/>
          <a:lstStyle/>
          <a:p>
            <a:pPr eaLnBrk="1" hangingPunct="1"/>
            <a:r>
              <a:rPr lang="ru-RU" altLang="ru-RU" b="1" smtClean="0"/>
              <a:t>Эффективность процесса обучения</a:t>
            </a:r>
          </a:p>
        </p:txBody>
      </p:sp>
      <p:sp>
        <p:nvSpPr>
          <p:cNvPr id="19459" name="Rectangle 3"/>
          <p:cNvSpPr>
            <a:spLocks noGrp="1" noChangeArrowheads="1"/>
          </p:cNvSpPr>
          <p:nvPr>
            <p:ph type="body" idx="1"/>
          </p:nvPr>
        </p:nvSpPr>
        <p:spPr>
          <a:xfrm>
            <a:off x="250825" y="1600200"/>
            <a:ext cx="8769350" cy="4525963"/>
          </a:xfrm>
        </p:spPr>
        <p:txBody>
          <a:bodyPr/>
          <a:lstStyle/>
          <a:p>
            <a:pPr eaLnBrk="1" hangingPunct="1">
              <a:buNone/>
            </a:pPr>
            <a:r>
              <a:rPr lang="ru-RU" altLang="ru-RU" dirty="0" smtClean="0"/>
              <a:t> </a:t>
            </a:r>
            <a:r>
              <a:rPr lang="ru-RU" altLang="ru-RU" dirty="0" smtClean="0"/>
              <a:t>        </a:t>
            </a:r>
            <a:r>
              <a:rPr lang="ru-RU" altLang="ru-RU" dirty="0" smtClean="0"/>
              <a:t>зависит </a:t>
            </a:r>
            <a:r>
              <a:rPr lang="ru-RU" altLang="ru-RU" dirty="0" smtClean="0"/>
              <a:t>от реализации следующих принципов:</a:t>
            </a:r>
          </a:p>
          <a:p>
            <a:pPr eaLnBrk="1" hangingPunct="1">
              <a:buFontTx/>
              <a:buNone/>
            </a:pPr>
            <a:endParaRPr lang="ru-RU" altLang="ru-RU" dirty="0" smtClean="0"/>
          </a:p>
          <a:p>
            <a:pPr eaLnBrk="1" hangingPunct="1"/>
            <a:r>
              <a:rPr lang="ru-RU" altLang="ru-RU" dirty="0" smtClean="0"/>
              <a:t>комплексного подхода к процессу обучения;</a:t>
            </a:r>
            <a:endParaRPr lang="en-US" altLang="ru-RU" dirty="0" smtClean="0"/>
          </a:p>
          <a:p>
            <a:pPr eaLnBrk="1" hangingPunct="1"/>
            <a:r>
              <a:rPr lang="ru-RU" altLang="ru-RU" dirty="0" smtClean="0"/>
              <a:t>интерактивности;</a:t>
            </a:r>
            <a:endParaRPr lang="en-US" altLang="ru-RU" dirty="0" smtClean="0"/>
          </a:p>
          <a:p>
            <a:pPr eaLnBrk="1" hangingPunct="1"/>
            <a:r>
              <a:rPr lang="ru-RU" altLang="ru-RU" dirty="0" smtClean="0"/>
              <a:t>дифференцированного подхода;</a:t>
            </a:r>
            <a:endParaRPr lang="en-US" altLang="ru-RU" dirty="0" smtClean="0"/>
          </a:p>
          <a:p>
            <a:pPr eaLnBrk="1" hangingPunct="1"/>
            <a:r>
              <a:rPr lang="ru-RU" altLang="ru-RU" dirty="0" smtClean="0"/>
              <a:t>учета индивидуальных особенностей;</a:t>
            </a:r>
            <a:endParaRPr lang="en-US" altLang="ru-RU" dirty="0" smtClean="0"/>
          </a:p>
          <a:p>
            <a:pPr eaLnBrk="1" hangingPunct="1"/>
            <a:r>
              <a:rPr lang="ru-RU" altLang="ru-RU" dirty="0" smtClean="0"/>
              <a:t>вариативности режима работы;</a:t>
            </a:r>
            <a:endParaRPr lang="en-US" altLang="ru-RU" dirty="0" smtClean="0"/>
          </a:p>
          <a:p>
            <a:pPr eaLnBrk="1" hangingPunct="1"/>
            <a:r>
              <a:rPr lang="ru-RU" altLang="ru-RU" dirty="0" err="1" smtClean="0"/>
              <a:t>проблемности</a:t>
            </a:r>
            <a:r>
              <a:rPr lang="ru-RU" altLang="ru-RU" dirty="0" smtClean="0"/>
              <a:t> (как при организации учебных материалов, так и самого учебного процесса).</a:t>
            </a:r>
          </a:p>
          <a:p>
            <a:pPr eaLnBrk="1" hangingPunct="1"/>
            <a:endParaRPr lang="ru-RU" altLang="ru-RU" dirty="0" smtClean="0"/>
          </a:p>
        </p:txBody>
      </p:sp>
    </p:spTree>
    <p:extLst>
      <p:ext uri="{BB962C8B-B14F-4D97-AF65-F5344CB8AC3E}">
        <p14:creationId xmlns="" xmlns:p14="http://schemas.microsoft.com/office/powerpoint/2010/main" val="4190724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u-RU" altLang="ru-RU"/>
              <a:t>Вдумайтесь в эти слова</a:t>
            </a:r>
          </a:p>
        </p:txBody>
      </p:sp>
      <p:sp>
        <p:nvSpPr>
          <p:cNvPr id="9219" name="Rectangle 3"/>
          <p:cNvSpPr>
            <a:spLocks noGrp="1" noChangeArrowheads="1"/>
          </p:cNvSpPr>
          <p:nvPr>
            <p:ph type="body" idx="1"/>
          </p:nvPr>
        </p:nvSpPr>
        <p:spPr/>
        <p:txBody>
          <a:bodyPr/>
          <a:lstStyle/>
          <a:p>
            <a:pPr>
              <a:lnSpc>
                <a:spcPct val="80000"/>
              </a:lnSpc>
            </a:pPr>
            <a:r>
              <a:rPr lang="ru-RU" altLang="ru-RU" sz="2000" b="1" dirty="0"/>
              <a:t>Сухомлинский: «Интерес к учению проявляется только тогда, когда есть вдохновение, рождающееся от успеха».</a:t>
            </a:r>
          </a:p>
          <a:p>
            <a:pPr>
              <a:lnSpc>
                <a:spcPct val="80000"/>
              </a:lnSpc>
            </a:pPr>
            <a:r>
              <a:rPr lang="ru-RU" altLang="ru-RU" sz="2000" b="1" dirty="0" smtClean="0"/>
              <a:t> «</a:t>
            </a:r>
            <a:r>
              <a:rPr lang="ru-RU" altLang="ru-RU" sz="2000" b="1" dirty="0"/>
              <a:t>Если учителя просвещают своих многочисленных учеников, преподнося им всем один и тот же урок и требуя от них одинакового поведения, хотя способности их вовсе не одинаковы, то нет ничего удивительного, что среди огромной толпы детей найдется всего два или три ребенка, которые извлекают настоящую пользу из подобного преподавания». </a:t>
            </a:r>
          </a:p>
          <a:p>
            <a:pPr>
              <a:lnSpc>
                <a:spcPct val="80000"/>
              </a:lnSpc>
            </a:pPr>
            <a:r>
              <a:rPr lang="ru-RU" altLang="ru-RU" sz="2000" b="1" dirty="0"/>
              <a:t> Киплинг писал: “Образование – величайшее из земных благ, если оно наивысшего качества. В противном случае оно совершенно бесполезно”. </a:t>
            </a:r>
            <a:endParaRPr lang="ru-RU" altLang="ru-RU" sz="2000" dirty="0"/>
          </a:p>
          <a:p>
            <a:pPr>
              <a:lnSpc>
                <a:spcPct val="80000"/>
              </a:lnSpc>
              <a:buFontTx/>
              <a:buNone/>
            </a:pPr>
            <a:r>
              <a:rPr lang="ru-RU" altLang="ru-RU" sz="2000" dirty="0"/>
              <a:t>	</a:t>
            </a:r>
          </a:p>
        </p:txBody>
      </p:sp>
    </p:spTree>
    <p:extLst>
      <p:ext uri="{BB962C8B-B14F-4D97-AF65-F5344CB8AC3E}">
        <p14:creationId xmlns="" xmlns:p14="http://schemas.microsoft.com/office/powerpoint/2010/main" val="1652349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1000"/>
                                        <p:tgtEl>
                                          <p:spTgt spid="9219">
                                            <p:txEl>
                                              <p:pRg st="0" end="0"/>
                                            </p:txEl>
                                          </p:spTgt>
                                        </p:tgtEl>
                                      </p:cBhvr>
                                    </p:animEffect>
                                    <p:anim calcmode="lin" valueType="num">
                                      <p:cBhvr>
                                        <p:cTn id="8"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1" end="1"/>
                                            </p:txEl>
                                          </p:spTgt>
                                        </p:tgtEl>
                                        <p:attrNameLst>
                                          <p:attrName>style.visibility</p:attrName>
                                        </p:attrNameLst>
                                      </p:cBhvr>
                                      <p:to>
                                        <p:strVal val="visible"/>
                                      </p:to>
                                    </p:set>
                                    <p:animEffect transition="in" filter="fade">
                                      <p:cBhvr>
                                        <p:cTn id="14" dur="1000"/>
                                        <p:tgtEl>
                                          <p:spTgt spid="9219">
                                            <p:txEl>
                                              <p:pRg st="1" end="1"/>
                                            </p:txEl>
                                          </p:spTgt>
                                        </p:tgtEl>
                                      </p:cBhvr>
                                    </p:animEffect>
                                    <p:anim calcmode="lin" valueType="num">
                                      <p:cBhvr>
                                        <p:cTn id="15"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9">
                                            <p:txEl>
                                              <p:pRg st="2" end="2"/>
                                            </p:txEl>
                                          </p:spTgt>
                                        </p:tgtEl>
                                        <p:attrNameLst>
                                          <p:attrName>style.visibility</p:attrName>
                                        </p:attrNameLst>
                                      </p:cBhvr>
                                      <p:to>
                                        <p:strVal val="visible"/>
                                      </p:to>
                                    </p:set>
                                    <p:animEffect transition="in" filter="fade">
                                      <p:cBhvr>
                                        <p:cTn id="21" dur="1000"/>
                                        <p:tgtEl>
                                          <p:spTgt spid="9219">
                                            <p:txEl>
                                              <p:pRg st="2" end="2"/>
                                            </p:txEl>
                                          </p:spTgt>
                                        </p:tgtEl>
                                      </p:cBhvr>
                                    </p:animEffect>
                                    <p:anim calcmode="lin" valueType="num">
                                      <p:cBhvr>
                                        <p:cTn id="22"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219">
                                            <p:txEl>
                                              <p:pRg st="3" end="3"/>
                                            </p:txEl>
                                          </p:spTgt>
                                        </p:tgtEl>
                                        <p:attrNameLst>
                                          <p:attrName>style.visibility</p:attrName>
                                        </p:attrNameLst>
                                      </p:cBhvr>
                                      <p:to>
                                        <p:strVal val="visible"/>
                                      </p:to>
                                    </p:set>
                                    <p:animEffect transition="in" filter="fade">
                                      <p:cBhvr>
                                        <p:cTn id="28" dur="1000"/>
                                        <p:tgtEl>
                                          <p:spTgt spid="9219">
                                            <p:txEl>
                                              <p:pRg st="3" end="3"/>
                                            </p:txEl>
                                          </p:spTgt>
                                        </p:tgtEl>
                                      </p:cBhvr>
                                    </p:animEffect>
                                    <p:anim calcmode="lin" valueType="num">
                                      <p:cBhvr>
                                        <p:cTn id="29"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Рисунок 23" descr="j0400979.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l="12643" t="1796"/>
          <a:stretch>
            <a:fillRect/>
          </a:stretch>
        </p:blipFill>
        <p:spPr bwMode="auto">
          <a:xfrm>
            <a:off x="683568" y="803464"/>
            <a:ext cx="2592288" cy="30469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23" name="Прямоугольник 2"/>
          <p:cNvSpPr>
            <a:spLocks noChangeArrowheads="1"/>
          </p:cNvSpPr>
          <p:nvPr/>
        </p:nvSpPr>
        <p:spPr bwMode="auto">
          <a:xfrm>
            <a:off x="4286250" y="785813"/>
            <a:ext cx="3857625" cy="3540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ru-RU" sz="2800" b="1" i="1">
                <a:solidFill>
                  <a:prstClr val="black"/>
                </a:solidFill>
                <a:latin typeface="Arial" charset="0"/>
              </a:rPr>
              <a:t>Если дети изучают то, что им интересно, </a:t>
            </a:r>
          </a:p>
          <a:p>
            <a:pPr fontAlgn="base">
              <a:spcBef>
                <a:spcPct val="0"/>
              </a:spcBef>
              <a:spcAft>
                <a:spcPct val="0"/>
              </a:spcAft>
              <a:buFont typeface="Wingdings 2" pitchFamily="18" charset="2"/>
              <a:buNone/>
            </a:pPr>
            <a:r>
              <a:rPr lang="ru-RU" sz="2800" b="1" i="1">
                <a:solidFill>
                  <a:prstClr val="black"/>
                </a:solidFill>
                <a:latin typeface="Arial" charset="0"/>
              </a:rPr>
              <a:t> они быстро найдут свои таланты и добьются успеха.</a:t>
            </a:r>
          </a:p>
          <a:p>
            <a:pPr fontAlgn="base">
              <a:spcBef>
                <a:spcPct val="0"/>
              </a:spcBef>
              <a:spcAft>
                <a:spcPct val="0"/>
              </a:spcAft>
            </a:pPr>
            <a:endParaRPr lang="ru-RU" sz="2800" b="1" i="1">
              <a:solidFill>
                <a:prstClr val="black"/>
              </a:solidFill>
              <a:latin typeface="Arial" charset="0"/>
            </a:endParaRPr>
          </a:p>
        </p:txBody>
      </p:sp>
      <p:sp>
        <p:nvSpPr>
          <p:cNvPr id="2" name="TextBox 1"/>
          <p:cNvSpPr txBox="1"/>
          <p:nvPr/>
        </p:nvSpPr>
        <p:spPr>
          <a:xfrm>
            <a:off x="1691680" y="4437112"/>
            <a:ext cx="5832648" cy="830997"/>
          </a:xfrm>
          <a:prstGeom prst="rect">
            <a:avLst/>
          </a:prstGeom>
          <a:noFill/>
        </p:spPr>
        <p:txBody>
          <a:bodyPr wrap="square" rtlCol="0">
            <a:spAutoFit/>
          </a:bodyPr>
          <a:lstStyle/>
          <a:p>
            <a:r>
              <a:rPr lang="ru-RU" sz="2400" b="1" dirty="0" smtClean="0">
                <a:solidFill>
                  <a:prstClr val="black"/>
                </a:solidFill>
              </a:rPr>
              <a:t>«Ученик интересуется тем, где он более успешен» О.Ю. Шмит</a:t>
            </a:r>
            <a:endParaRPr lang="ru-RU" sz="2400" b="1" dirty="0">
              <a:solidFill>
                <a:prstClr val="black"/>
              </a:solidFill>
            </a:endParaRPr>
          </a:p>
        </p:txBody>
      </p:sp>
    </p:spTree>
    <p:extLst>
      <p:ext uri="{BB962C8B-B14F-4D97-AF65-F5344CB8AC3E}">
        <p14:creationId xmlns="" xmlns:p14="http://schemas.microsoft.com/office/powerpoint/2010/main" val="171679051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heme/_rels/them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image" Target="../media/image8.jpeg"/></Relationships>
</file>

<file path=ppt/theme/theme1.xml><?xml version="1.0" encoding="utf-8"?>
<a:theme xmlns:a="http://schemas.openxmlformats.org/drawingml/2006/main" name="Глобус">
  <a:themeElements>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Глобус">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Глобус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Глобус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Глобус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Глобус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Глобус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Глобус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Глобус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Кимоно">
  <a:themeElements>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Кимон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имоно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Кимоно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Кимоно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Кимоно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Кимоно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Кимоно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Кимоно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Занавес">
  <a:themeElements>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Занавес">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Занавес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Занавес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Занавес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Занавес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Занавес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Занавес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Занавес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Занавес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Водяные знаки">
  <a:themeElements>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Водяные знак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Водяные знаки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Водяные знаки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Водяные знаки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Водяные знаки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Водяные знаки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Водяные знаки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Водяные знаки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Квадрант">
  <a:themeElements>
    <a:clrScheme name="Квадрант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Квадрант">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вадрант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Квадрант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Квадрант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Квадрант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Квадрант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Квадрант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Квадрант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Квадрант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Квадрант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ind_0011_slide">
  <a:themeElements>
    <a:clrScheme name="ind_0011_slide 2">
      <a:dk1>
        <a:srgbClr val="000000"/>
      </a:dk1>
      <a:lt1>
        <a:srgbClr val="A9CFC0"/>
      </a:lt1>
      <a:dk2>
        <a:srgbClr val="000000"/>
      </a:dk2>
      <a:lt2>
        <a:srgbClr val="A8A8A8"/>
      </a:lt2>
      <a:accent1>
        <a:srgbClr val="596B2E"/>
      </a:accent1>
      <a:accent2>
        <a:srgbClr val="2E386B"/>
      </a:accent2>
      <a:accent3>
        <a:srgbClr val="D1E4DC"/>
      </a:accent3>
      <a:accent4>
        <a:srgbClr val="000000"/>
      </a:accent4>
      <a:accent5>
        <a:srgbClr val="B5BAAD"/>
      </a:accent5>
      <a:accent6>
        <a:srgbClr val="293260"/>
      </a:accent6>
      <a:hlink>
        <a:srgbClr val="2E6B53"/>
      </a:hlink>
      <a:folHlink>
        <a:srgbClr val="2E516B"/>
      </a:folHlink>
    </a:clrScheme>
    <a:fontScheme name="ind_0011_slid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d_0011_slide 1">
        <a:dk1>
          <a:srgbClr val="000000"/>
        </a:dk1>
        <a:lt1>
          <a:srgbClr val="A9CFC0"/>
        </a:lt1>
        <a:dk2>
          <a:srgbClr val="000000"/>
        </a:dk2>
        <a:lt2>
          <a:srgbClr val="A8A8A8"/>
        </a:lt2>
        <a:accent1>
          <a:srgbClr val="689C3B"/>
        </a:accent1>
        <a:accent2>
          <a:srgbClr val="4D806B"/>
        </a:accent2>
        <a:accent3>
          <a:srgbClr val="D1E4DC"/>
        </a:accent3>
        <a:accent4>
          <a:srgbClr val="000000"/>
        </a:accent4>
        <a:accent5>
          <a:srgbClr val="B9CBAF"/>
        </a:accent5>
        <a:accent6>
          <a:srgbClr val="457360"/>
        </a:accent6>
        <a:hlink>
          <a:srgbClr val="436426"/>
        </a:hlink>
        <a:folHlink>
          <a:srgbClr val="265945"/>
        </a:folHlink>
      </a:clrScheme>
      <a:clrMap bg1="lt1" tx1="dk1" bg2="lt2" tx2="dk2" accent1="accent1" accent2="accent2" accent3="accent3" accent4="accent4" accent5="accent5" accent6="accent6" hlink="hlink" folHlink="folHlink"/>
    </a:extraClrScheme>
    <a:extraClrScheme>
      <a:clrScheme name="ind_0011_slide 2">
        <a:dk1>
          <a:srgbClr val="000000"/>
        </a:dk1>
        <a:lt1>
          <a:srgbClr val="A9CFC0"/>
        </a:lt1>
        <a:dk2>
          <a:srgbClr val="000000"/>
        </a:dk2>
        <a:lt2>
          <a:srgbClr val="A8A8A8"/>
        </a:lt2>
        <a:accent1>
          <a:srgbClr val="596B2E"/>
        </a:accent1>
        <a:accent2>
          <a:srgbClr val="2E386B"/>
        </a:accent2>
        <a:accent3>
          <a:srgbClr val="D1E4DC"/>
        </a:accent3>
        <a:accent4>
          <a:srgbClr val="000000"/>
        </a:accent4>
        <a:accent5>
          <a:srgbClr val="B5BAAD"/>
        </a:accent5>
        <a:accent6>
          <a:srgbClr val="293260"/>
        </a:accent6>
        <a:hlink>
          <a:srgbClr val="2E6B53"/>
        </a:hlink>
        <a:folHlink>
          <a:srgbClr val="2E516B"/>
        </a:folHlink>
      </a:clrScheme>
      <a:clrMap bg1="lt1" tx1="dk1" bg2="lt2" tx2="dk2" accent1="accent1" accent2="accent2" accent3="accent3" accent4="accent4" accent5="accent5" accent6="accent6" hlink="hlink" folHlink="folHlink"/>
    </a:extraClrScheme>
    <a:extraClrScheme>
      <a:clrScheme name="ind_0011_slide 3">
        <a:dk1>
          <a:srgbClr val="000000"/>
        </a:dk1>
        <a:lt1>
          <a:srgbClr val="A9CFC0"/>
        </a:lt1>
        <a:dk2>
          <a:srgbClr val="000000"/>
        </a:dk2>
        <a:lt2>
          <a:srgbClr val="A8A8A8"/>
        </a:lt2>
        <a:accent1>
          <a:srgbClr val="6C5014"/>
        </a:accent1>
        <a:accent2>
          <a:srgbClr val="2E6B53"/>
        </a:accent2>
        <a:accent3>
          <a:srgbClr val="D1E4DC"/>
        </a:accent3>
        <a:accent4>
          <a:srgbClr val="000000"/>
        </a:accent4>
        <a:accent5>
          <a:srgbClr val="BAB3AA"/>
        </a:accent5>
        <a:accent6>
          <a:srgbClr val="29604A"/>
        </a:accent6>
        <a:hlink>
          <a:srgbClr val="6B4D2E"/>
        </a:hlink>
        <a:folHlink>
          <a:srgbClr val="6B2E44"/>
        </a:folHlink>
      </a:clrScheme>
      <a:clrMap bg1="lt1" tx1="dk1" bg2="lt2" tx2="dk2" accent1="accent1" accent2="accent2" accent3="accent3" accent4="accent4" accent5="accent5" accent6="accent6" hlink="hlink" folHlink="folHlink"/>
    </a:extraClrScheme>
    <a:extraClrScheme>
      <a:clrScheme name="ind_0011_slide 4">
        <a:dk1>
          <a:srgbClr val="000000"/>
        </a:dk1>
        <a:lt1>
          <a:srgbClr val="A9CFC0"/>
        </a:lt1>
        <a:dk2>
          <a:srgbClr val="000000"/>
        </a:dk2>
        <a:lt2>
          <a:srgbClr val="A8A8A8"/>
        </a:lt2>
        <a:accent1>
          <a:srgbClr val="6B652E"/>
        </a:accent1>
        <a:accent2>
          <a:srgbClr val="2E6B53"/>
        </a:accent2>
        <a:accent3>
          <a:srgbClr val="D1E4DC"/>
        </a:accent3>
        <a:accent4>
          <a:srgbClr val="000000"/>
        </a:accent4>
        <a:accent5>
          <a:srgbClr val="BAB8AD"/>
        </a:accent5>
        <a:accent6>
          <a:srgbClr val="29604A"/>
        </a:accent6>
        <a:hlink>
          <a:srgbClr val="6B3D2E"/>
        </a:hlink>
        <a:folHlink>
          <a:srgbClr val="432E6B"/>
        </a:folHlink>
      </a:clrScheme>
      <a:clrMap bg1="lt1" tx1="dk1" bg2="lt2" tx2="dk2" accent1="accent1" accent2="accent2" accent3="accent3" accent4="accent4" accent5="accent5" accent6="accent6" hlink="hlink" folHlink="folHlink"/>
    </a:extraClrScheme>
    <a:extraClrScheme>
      <a:clrScheme name="ind_0011_slide 5">
        <a:dk1>
          <a:srgbClr val="000000"/>
        </a:dk1>
        <a:lt1>
          <a:srgbClr val="FFFFFF"/>
        </a:lt1>
        <a:dk2>
          <a:srgbClr val="000000"/>
        </a:dk2>
        <a:lt2>
          <a:srgbClr val="B2B2B2"/>
        </a:lt2>
        <a:accent1>
          <a:srgbClr val="689C3B"/>
        </a:accent1>
        <a:accent2>
          <a:srgbClr val="4D806B"/>
        </a:accent2>
        <a:accent3>
          <a:srgbClr val="FFFFFF"/>
        </a:accent3>
        <a:accent4>
          <a:srgbClr val="000000"/>
        </a:accent4>
        <a:accent5>
          <a:srgbClr val="B9CBAF"/>
        </a:accent5>
        <a:accent6>
          <a:srgbClr val="457360"/>
        </a:accent6>
        <a:hlink>
          <a:srgbClr val="436426"/>
        </a:hlink>
        <a:folHlink>
          <a:srgbClr val="265945"/>
        </a:folHlink>
      </a:clrScheme>
      <a:clrMap bg1="lt1" tx1="dk1" bg2="lt2" tx2="dk2" accent1="accent1" accent2="accent2" accent3="accent3" accent4="accent4" accent5="accent5" accent6="accent6" hlink="hlink" folHlink="folHlink"/>
    </a:extraClrScheme>
    <a:extraClrScheme>
      <a:clrScheme name="ind_0011_slide 6">
        <a:dk1>
          <a:srgbClr val="000000"/>
        </a:dk1>
        <a:lt1>
          <a:srgbClr val="FFFFFF"/>
        </a:lt1>
        <a:dk2>
          <a:srgbClr val="000000"/>
        </a:dk2>
        <a:lt2>
          <a:srgbClr val="B2B2B2"/>
        </a:lt2>
        <a:accent1>
          <a:srgbClr val="596B2E"/>
        </a:accent1>
        <a:accent2>
          <a:srgbClr val="2E386B"/>
        </a:accent2>
        <a:accent3>
          <a:srgbClr val="FFFFFF"/>
        </a:accent3>
        <a:accent4>
          <a:srgbClr val="000000"/>
        </a:accent4>
        <a:accent5>
          <a:srgbClr val="B5BAAD"/>
        </a:accent5>
        <a:accent6>
          <a:srgbClr val="293260"/>
        </a:accent6>
        <a:hlink>
          <a:srgbClr val="2E6B53"/>
        </a:hlink>
        <a:folHlink>
          <a:srgbClr val="2E516B"/>
        </a:folHlink>
      </a:clrScheme>
      <a:clrMap bg1="lt1" tx1="dk1" bg2="lt2" tx2="dk2" accent1="accent1" accent2="accent2" accent3="accent3" accent4="accent4" accent5="accent5" accent6="accent6" hlink="hlink" folHlink="folHlink"/>
    </a:extraClrScheme>
    <a:extraClrScheme>
      <a:clrScheme name="ind_0011_slide 7">
        <a:dk1>
          <a:srgbClr val="000000"/>
        </a:dk1>
        <a:lt1>
          <a:srgbClr val="FFFFFF"/>
        </a:lt1>
        <a:dk2>
          <a:srgbClr val="000000"/>
        </a:dk2>
        <a:lt2>
          <a:srgbClr val="B2B2B2"/>
        </a:lt2>
        <a:accent1>
          <a:srgbClr val="6C5014"/>
        </a:accent1>
        <a:accent2>
          <a:srgbClr val="2E6B53"/>
        </a:accent2>
        <a:accent3>
          <a:srgbClr val="FFFFFF"/>
        </a:accent3>
        <a:accent4>
          <a:srgbClr val="000000"/>
        </a:accent4>
        <a:accent5>
          <a:srgbClr val="BAB3AA"/>
        </a:accent5>
        <a:accent6>
          <a:srgbClr val="29604A"/>
        </a:accent6>
        <a:hlink>
          <a:srgbClr val="6B4D2E"/>
        </a:hlink>
        <a:folHlink>
          <a:srgbClr val="6B2E44"/>
        </a:folHlink>
      </a:clrScheme>
      <a:clrMap bg1="lt1" tx1="dk1" bg2="lt2" tx2="dk2" accent1="accent1" accent2="accent2" accent3="accent3" accent4="accent4" accent5="accent5" accent6="accent6" hlink="hlink" folHlink="folHlink"/>
    </a:extraClrScheme>
    <a:extraClrScheme>
      <a:clrScheme name="ind_0011_slide 8">
        <a:dk1>
          <a:srgbClr val="000000"/>
        </a:dk1>
        <a:lt1>
          <a:srgbClr val="FFFFFF"/>
        </a:lt1>
        <a:dk2>
          <a:srgbClr val="000000"/>
        </a:dk2>
        <a:lt2>
          <a:srgbClr val="B2B2B2"/>
        </a:lt2>
        <a:accent1>
          <a:srgbClr val="6B652E"/>
        </a:accent1>
        <a:accent2>
          <a:srgbClr val="2E6B53"/>
        </a:accent2>
        <a:accent3>
          <a:srgbClr val="FFFFFF"/>
        </a:accent3>
        <a:accent4>
          <a:srgbClr val="000000"/>
        </a:accent4>
        <a:accent5>
          <a:srgbClr val="BAB8AD"/>
        </a:accent5>
        <a:accent6>
          <a:srgbClr val="29604A"/>
        </a:accent6>
        <a:hlink>
          <a:srgbClr val="6B3D2E"/>
        </a:hlink>
        <a:folHlink>
          <a:srgbClr val="432E6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2">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8.xml><?xml version="1.0" encoding="utf-8"?>
<a:theme xmlns:a="http://schemas.openxmlformats.org/drawingml/2006/main" name="1_Трава">
  <a:themeElements>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Трава">
      <a:majorFont>
        <a:latin typeface="Arial Black"/>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рава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Трава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Трава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Трава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Трава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Трава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Трава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Трава">
  <a:themeElements>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Трава">
      <a:majorFont>
        <a:latin typeface="Arial Black"/>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рава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Трава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Трава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Трава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Трава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Трава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Трава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otalTime>90</TotalTime>
  <Words>1172</Words>
  <Application>Microsoft Office PowerPoint</Application>
  <PresentationFormat>Экран (4:3)</PresentationFormat>
  <Paragraphs>396</Paragraphs>
  <Slides>18</Slides>
  <Notes>0</Notes>
  <HiddenSlides>0</HiddenSlides>
  <MMClips>0</MMClips>
  <ScaleCrop>false</ScaleCrop>
  <HeadingPairs>
    <vt:vector size="4" baseType="variant">
      <vt:variant>
        <vt:lpstr>Тема</vt:lpstr>
      </vt:variant>
      <vt:variant>
        <vt:i4>9</vt:i4>
      </vt:variant>
      <vt:variant>
        <vt:lpstr>Заголовки слайдов</vt:lpstr>
      </vt:variant>
      <vt:variant>
        <vt:i4>18</vt:i4>
      </vt:variant>
    </vt:vector>
  </HeadingPairs>
  <TitlesOfParts>
    <vt:vector size="27" baseType="lpstr">
      <vt:lpstr>Глобус</vt:lpstr>
      <vt:lpstr>Кимоно</vt:lpstr>
      <vt:lpstr>Занавес</vt:lpstr>
      <vt:lpstr>Водяные знаки</vt:lpstr>
      <vt:lpstr>Квадрант</vt:lpstr>
      <vt:lpstr>ind_0011_slide</vt:lpstr>
      <vt:lpstr>5_Изящная</vt:lpstr>
      <vt:lpstr>1_Трава</vt:lpstr>
      <vt:lpstr>Трава</vt:lpstr>
      <vt:lpstr>ПОИСК СЛАГАЕМЫХ успеха в  работе учителя по повышению качества знаний учащихся</vt:lpstr>
      <vt:lpstr>Слайд 2</vt:lpstr>
      <vt:lpstr>Слайд 3</vt:lpstr>
      <vt:lpstr>Повышение качества образования</vt:lpstr>
      <vt:lpstr>Слайд 5</vt:lpstr>
      <vt:lpstr>Слайд 6</vt:lpstr>
      <vt:lpstr>Эффективность процесса обучения</vt:lpstr>
      <vt:lpstr>Вдумайтесь в эти слова</vt:lpstr>
      <vt:lpstr>Слайд 9</vt:lpstr>
      <vt:lpstr>Слайд 10</vt:lpstr>
      <vt:lpstr>«нужно найти способ учить, который лучше всего соответствует  стилю обучения конкретного ученика". </vt:lpstr>
      <vt:lpstr>Визуальный тип </vt:lpstr>
      <vt:lpstr>Кинестетический тип </vt:lpstr>
      <vt:lpstr>Слагаемые работы учителя (опыт)</vt:lpstr>
      <vt:lpstr>Банк слагаемых, требующих воплощения, результат  - качественная сумма.</vt:lpstr>
      <vt:lpstr>«Учитель успешного ученика».</vt:lpstr>
      <vt:lpstr>«Учитель успешного ученика».</vt:lpstr>
      <vt:lpstr>Слайд 18</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Слагаемые работы учителя по повышению качества знаний учащихся.</dc:title>
  <dc:creator>Microsoft</dc:creator>
  <cp:lastModifiedBy>Пользователь</cp:lastModifiedBy>
  <cp:revision>12</cp:revision>
  <dcterms:created xsi:type="dcterms:W3CDTF">2014-03-31T16:13:51Z</dcterms:created>
  <dcterms:modified xsi:type="dcterms:W3CDTF">2017-04-01T04:52:55Z</dcterms:modified>
</cp:coreProperties>
</file>