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8572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Позитивное мышление на уроках самопознания. </a:t>
            </a:r>
            <a:endParaRPr lang="ru-R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86116" y="1500174"/>
            <a:ext cx="5429288" cy="5072098"/>
          </a:xfrm>
        </p:spPr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целях постепенного приведения учеников в спокойное положение рекомендуется использование тихой, спокойной музыки.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Она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их встречает, и сопровождает всё время, пока они готовятся к уроку. Музыка настраивает их определенным образом и очень хорошо успокаивает. </a:t>
            </a:r>
            <a:endParaRPr lang="ru-RU" sz="20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Очень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важно и то, в каком состоянии находится сам учитель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Важно, чтобы в нём самом была та тишина, к которой он должен привести детей, чтобы он сам находился в состоянии глубокого внутреннего покоя и равновесия. Тогда это состояние передастся учащимся.</a:t>
            </a:r>
            <a:endParaRPr lang="ru-RU" sz="2000" dirty="0">
              <a:solidFill>
                <a:srgbClr val="C00000"/>
              </a:solidFill>
            </a:endParaRPr>
          </a:p>
        </p:txBody>
      </p:sp>
      <p:pic>
        <p:nvPicPr>
          <p:cNvPr id="4098" name="Picture 2" descr="http://www.hive-files.ru/kartinki/57eb843282ab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643051"/>
            <a:ext cx="3143272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7157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Цитаты. </a:t>
            </a:r>
            <a:endParaRPr lang="ru-RU" sz="32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286808" cy="5429288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план урока необходимо включить несложную, но глубокую цитату или пословицу из учебника, содержащем порой очень много цитат для одного урока. </a:t>
            </a:r>
            <a:endParaRPr lang="ru-RU" sz="2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Из </a:t>
            </a:r>
            <a:r>
              <a:rPr lang="ru-RU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них учитель может выбрать наиболее подходящую к теме урока одну цитату. Эта цитата может быть короткой, но емко и глубоко выражающей суть главной ценности, которую проходим на уроке. </a:t>
            </a:r>
            <a:endParaRPr lang="ru-RU" sz="2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Иногда </a:t>
            </a:r>
            <a:r>
              <a:rPr lang="ru-RU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учитель может проявить творческий подход и подобрать собственную цитату, подходящую по его ощущениям к уроку.</a:t>
            </a:r>
            <a:endParaRPr lang="ru-RU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143007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Примеры цитат (изречений). 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714488"/>
            <a:ext cx="8215370" cy="414340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7030A0"/>
                </a:solidFill>
              </a:rPr>
              <a:t>«Смотри на хорошее, слушай хорошее, говори хорошее, думай о хорошем, делай хорошее</a:t>
            </a:r>
            <a:r>
              <a:rPr lang="ru-RU" dirty="0" smtClean="0">
                <a:solidFill>
                  <a:srgbClr val="7030A0"/>
                </a:solidFill>
              </a:rPr>
              <a:t>».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 «</a:t>
            </a:r>
            <a:r>
              <a:rPr lang="ru-RU" dirty="0" smtClean="0">
                <a:solidFill>
                  <a:srgbClr val="7030A0"/>
                </a:solidFill>
              </a:rPr>
              <a:t>Помогай всегда, не вреди никогда». </a:t>
            </a:r>
            <a:endParaRPr lang="ru-RU" dirty="0" smtClean="0">
              <a:solidFill>
                <a:srgbClr val="7030A0"/>
              </a:solidFill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«</a:t>
            </a:r>
            <a:r>
              <a:rPr lang="ru-RU" dirty="0" smtClean="0">
                <a:solidFill>
                  <a:srgbClr val="7030A0"/>
                </a:solidFill>
              </a:rPr>
              <a:t>Любовь дает и прощает, эго берет и забывает». 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050" name="Picture 2" descr="https://im0-tub-kz.yandex.net/i?id=7a01e9d4d604b46e5639a194b6c87859&amp;n=33&amp;h=215&amp;w=2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4500570"/>
            <a:ext cx="3643338" cy="2047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714511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Групповое </a:t>
            </a:r>
            <a:r>
              <a:rPr lang="ru-RU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пение. </a:t>
            </a:r>
            <a:endParaRPr lang="ru-RU" sz="36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357430"/>
            <a:ext cx="8215370" cy="3324236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Раскрывает душу, облагораживает чувства, объединяет сердца, создает хорошее настроение.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ttps://im0-tub-kz.yandex.net/i?id=12dc390c6c5ab1c4b4809c19e236d7ee&amp;n=33&amp;h=215&amp;w=4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8001056" cy="857256"/>
          </a:xfrm>
          <a:prstGeom prst="rect">
            <a:avLst/>
          </a:prstGeom>
          <a:noFill/>
        </p:spPr>
      </p:pic>
      <p:pic>
        <p:nvPicPr>
          <p:cNvPr id="1030" name="Picture 6" descr="https://im0-tub-kz.yandex.net/i?id=0f8ca8172ad446c276253602783dee5b-l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4643446"/>
            <a:ext cx="3429024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071569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Групповая деятельность. </a:t>
            </a:r>
            <a:endParaRPr lang="ru-RU" sz="3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857364"/>
            <a:ext cx="8501122" cy="378143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раскрывает </a:t>
            </a:r>
            <a:r>
              <a:rPr lang="ru-RU" sz="2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творчество, воспитывает командный дух, укрепляет дисциплину. Все это доставит детям счастье и внесет гармонию в их жизнь. </a:t>
            </a:r>
            <a:endParaRPr lang="ru-RU" sz="2800" dirty="0" smtClean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Расскажи мне, и я забуду. Покажи мне, и я запомню. Позволь мне сделать, и я пойму».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Конфуций ( 552-479 гг.).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https://im0-tub-kz.yandex.net/i?id=09b57903502718031933b13ba32449d1&amp;n=33&amp;h=215&amp;w=2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4643446"/>
            <a:ext cx="2505075" cy="2047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214445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Рассказывание историй, притч, 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сказок 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143116"/>
            <a:ext cx="8286808" cy="392909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примеры из жизни святых, мудрецов либо образцы биографий замечательных людей, с которых можно брать пример: </a:t>
            </a:r>
            <a:endParaRPr lang="ru-RU" sz="2800" dirty="0" smtClean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Нужно концентрировать детей на позитиве, нужно давать им положительный пример, а не указывать на негатив”.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Ибрай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Алтынсарин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 descr="https://im0-tub-kz.yandex.net/i?id=efbefb03e899d44766d191535748f49d&amp;n=33&amp;h=215&amp;w=2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5500702"/>
            <a:ext cx="2214578" cy="1190620"/>
          </a:xfrm>
          <a:prstGeom prst="rect">
            <a:avLst/>
          </a:prstGeom>
          <a:noFill/>
        </p:spPr>
      </p:pic>
      <p:pic>
        <p:nvPicPr>
          <p:cNvPr id="21508" name="Picture 4" descr="https://im0-tub-kz.yandex.net/i?id=9c3785047b562c6233ce34e330e77e03&amp;n=33&amp;h=215&amp;w=2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8450" y="5429264"/>
            <a:ext cx="2066954" cy="1285884"/>
          </a:xfrm>
          <a:prstGeom prst="rect">
            <a:avLst/>
          </a:prstGeom>
          <a:noFill/>
        </p:spPr>
      </p:pic>
      <p:pic>
        <p:nvPicPr>
          <p:cNvPr id="21510" name="Picture 6" descr="https://im0-tub-kz.yandex.net/i?id=23071f0738bb9215c32153c44e2a82af&amp;n=33&amp;h=215&amp;w=3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3" y="5500702"/>
            <a:ext cx="2428892" cy="11906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214445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Позитивное мышление на уроках самопознания. </a:t>
            </a:r>
            <a:endParaRPr lang="ru-RU" sz="3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214554"/>
            <a:ext cx="5857916" cy="4214842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Мыслить позитивно – это умение человека отфильтровывать хорошие и плохие мысли, ставя во главу хорошие. 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Извлекать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из плохих ситуаций урок и опыт, а не собирать на себя негатив и нездоровые мысли. 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Понимать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что мир безгранично огромен и то, как он будет относиться к вам, зависит только от вас, в какой бы вы ни были ситуации. 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Именно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умение воспринимать хорошее и отталкивать от себя плохое является основной целью позитивного настроя, а методические приемы </a:t>
            </a:r>
            <a:r>
              <a:rPr lang="ru-RU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позитивного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настроя позволяют быстрее перейти к позитивному мышлению и гармонизировать свою жизнь в целом.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482" name="Picture 2" descr="https://im0-tub-kz.yandex.net/i?id=2786ac300ae367f90dc61da99bb3d6ef&amp;n=33&amp;h=215&amp;w=2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357430"/>
            <a:ext cx="2714643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500065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Позитивное мышление на уроках самопознания. </a:t>
            </a:r>
            <a:endParaRPr lang="ru-RU" sz="32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214422"/>
            <a:ext cx="8715436" cy="5500726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Спокойные движения и голос учителя будут способствовать положительному эффекту в подготовке учеников к позитивному настрою на урок, вхождению в урок с успокоенным умом, чтобы ребята могли участвовать в беседах и обсуждениях без примеси излишних эмоций и негативных личностных переживаний, и ответы шли из глубины сердца. А для этого ум необходимо освободить от мыслей и настроить его на позитивный лад. </a:t>
            </a:r>
            <a:endParaRPr lang="ru-RU" sz="20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Психологи </a:t>
            </a:r>
            <a:r>
              <a:rPr lang="ru-RU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говорят, что школьников надо поощрять сидеть в тишине несколько минут каждый день. Эта практика дала хорошие результаты. Постоянные упражнения в этом ведут к спокойствию, улучшению памяти, умению концентрироваться, самоконтролю, уравновешенности и интуиции. </a:t>
            </a:r>
            <a:endParaRPr lang="ru-RU" sz="20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Каждое </a:t>
            </a:r>
            <a:r>
              <a:rPr lang="ru-RU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занятие хорошо начинать и заканчивать минутами позитивного настроя. Ученики становятся более восприимчивыми к тому, что им преподают, и лучше себя ведут на занятии. Можно начинать урок с двух минут позитивного настроя после проведения круга радости или вместо него и постепенно увеличить время примерно до трех-пяти минут.</a:t>
            </a:r>
            <a:endParaRPr lang="ru-RU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Выводы. </a:t>
            </a:r>
            <a:endParaRPr lang="ru-RU" sz="32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643050"/>
            <a:ext cx="8215370" cy="4143404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Исходя из вышеизложенного, с уверенностью можно сказать, что применение положительного мышления и цитат, как в качестве методики обучения, так и в повседневной жизни, приведет к очищению подсознания школьников и, в конечном итоге, коллективного мышления всего общества, принесет спокойствие и гармонию в социум. </a:t>
            </a:r>
            <a:endParaRPr lang="ru-RU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Заученные 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наизусть и продекламированные возвышенные цитаты, пословицы или стихи - все это останется в подсознании и будет способствовать развитию хороших мыслей, правдивой речи и здоровых привычек в повседневной жизни подрастающего поколения. </a:t>
            </a:r>
            <a:endParaRPr lang="ru-RU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Мудрые 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цитаты рождают любовь, сострадание и чувство благодарности. Позитивные слова и мысли помогают развить уверенность в своих силах, устранить страх, пробуждают мудрость, дают здоровье и счастье.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8434" name="Picture 2" descr="https://im0-tub-kz.yandex.net/i?id=082200f8ef03b30d8bb5a800bc9f0a77&amp;n=33&amp;h=215&amp;w=2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42852"/>
            <a:ext cx="2047875" cy="1500198"/>
          </a:xfrm>
          <a:prstGeom prst="rect">
            <a:avLst/>
          </a:prstGeom>
          <a:noFill/>
        </p:spPr>
      </p:pic>
      <p:pic>
        <p:nvPicPr>
          <p:cNvPr id="18436" name="Picture 4" descr="https://im0-tub-kz.yandex.net/i?id=84acc1e8884470d236f93a3d5850d4b4&amp;n=33&amp;h=215&amp;w=3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5286388"/>
            <a:ext cx="2895600" cy="1333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710</Words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Позитивное мышление на уроках самопознания. </vt:lpstr>
      <vt:lpstr>Цитаты. </vt:lpstr>
      <vt:lpstr>Примеры цитат (изречений). </vt:lpstr>
      <vt:lpstr> Групповое пение. </vt:lpstr>
      <vt:lpstr>Групповая деятельность. </vt:lpstr>
      <vt:lpstr>Рассказывание историй, притч, сказок </vt:lpstr>
      <vt:lpstr>Позитивное мышление на уроках самопознания. </vt:lpstr>
      <vt:lpstr>Позитивное мышление на уроках самопознания. </vt:lpstr>
      <vt:lpstr>Выводы.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Позитивное мышление на уроках самопознания. </dc:title>
  <dc:creator>Пользователь</dc:creator>
  <cp:lastModifiedBy>Пользователь</cp:lastModifiedBy>
  <cp:revision>7</cp:revision>
  <dcterms:created xsi:type="dcterms:W3CDTF">2017-04-03T03:45:01Z</dcterms:created>
  <dcterms:modified xsi:type="dcterms:W3CDTF">2017-04-03T04:41:22Z</dcterms:modified>
</cp:coreProperties>
</file>