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97" r:id="rId2"/>
    <p:sldId id="333" r:id="rId3"/>
    <p:sldId id="300" r:id="rId4"/>
    <p:sldId id="335" r:id="rId5"/>
    <p:sldId id="316" r:id="rId6"/>
    <p:sldId id="337" r:id="rId7"/>
    <p:sldId id="355" r:id="rId8"/>
    <p:sldId id="311" r:id="rId9"/>
    <p:sldId id="341" r:id="rId10"/>
    <p:sldId id="331" r:id="rId11"/>
    <p:sldId id="356" r:id="rId12"/>
    <p:sldId id="281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191" autoAdjust="0"/>
    <p:restoredTop sz="90569" autoAdjust="0"/>
  </p:normalViewPr>
  <p:slideViewPr>
    <p:cSldViewPr snapToGrid="0">
      <p:cViewPr>
        <p:scale>
          <a:sx n="80" d="100"/>
          <a:sy n="80" d="100"/>
        </p:scale>
        <p:origin x="-372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19423-B30A-4888-9B77-0D2BB15FF895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56012-9F43-40A0-A555-C418CE25D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17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 algn="ctr">
              <a:buNone/>
              <a:defRPr sz="2800"/>
            </a:lvl2pPr>
            <a:lvl3pPr marL="914411" indent="0" algn="ctr">
              <a:buNone/>
              <a:defRPr sz="2400"/>
            </a:lvl3pPr>
            <a:lvl4pPr marL="1371617" indent="0" algn="ctr">
              <a:buNone/>
              <a:defRPr sz="2000"/>
            </a:lvl4pPr>
            <a:lvl5pPr marL="1828823" indent="0" algn="ctr">
              <a:buNone/>
              <a:defRPr sz="2000"/>
            </a:lvl5pPr>
            <a:lvl6pPr marL="2286029" indent="0" algn="ctr">
              <a:buNone/>
              <a:defRPr sz="2000"/>
            </a:lvl6pPr>
            <a:lvl7pPr marL="2743234" indent="0" algn="ctr">
              <a:buNone/>
              <a:defRPr sz="2000"/>
            </a:lvl7pPr>
            <a:lvl8pPr marL="3200440" indent="0" algn="ctr">
              <a:buNone/>
              <a:defRPr sz="2000"/>
            </a:lvl8pPr>
            <a:lvl9pPr marL="3657646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01716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0123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5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20715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0683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52636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8732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8803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91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681853"/>
            <a:ext cx="515620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8" y="2507553"/>
            <a:ext cx="515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3"/>
            <a:ext cx="5181602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44188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2864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60000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9" y="457203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990601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9" y="2057400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78783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9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1" y="990601"/>
            <a:ext cx="6172201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9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5599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33F568-522A-47ED-B9C8-5171A2702F8D}" type="datetime1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B40FD-A029-405B-BB45-053077941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88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24" y="6148806"/>
            <a:ext cx="12220824" cy="70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" name="Прямоугольник 173"/>
          <p:cNvSpPr/>
          <p:nvPr/>
        </p:nvSpPr>
        <p:spPr>
          <a:xfrm>
            <a:off x="1223961" y="-2685218"/>
            <a:ext cx="9317218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67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380" y="654702"/>
            <a:ext cx="10202333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7443" y="1274607"/>
            <a:ext cx="10650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indent="-457200" algn="just"/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12192000" cy="3733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3238500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Сәндік-қолданбалы өнер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Матаға көркем өрнек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салу батик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техникасында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көркемдік жазбаны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сәндеу безендіру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художественной росписи в технике батик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876549" y="5371992"/>
            <a:ext cx="6517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Беккужина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Анергуль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Толеутаевна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49" y="6076950"/>
            <a:ext cx="2350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Байтерек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Н.М, 2017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://nhkt.narod.ru/batik.files/image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318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54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5" y="2743200"/>
            <a:ext cx="4001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9258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kk-KZ" sz="6600" dirty="0" smtClean="0">
                <a:latin typeface="Times New Roman" pitchFamily="18" charset="0"/>
                <a:cs typeface="Times New Roman" pitchFamily="18" charset="0"/>
              </a:rPr>
              <a:t>Үй тапсырмасы: </a:t>
            </a:r>
            <a:br>
              <a:rPr lang="kk-KZ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600" smtClean="0">
                <a:latin typeface="Times New Roman" pitchFamily="18" charset="0"/>
                <a:cs typeface="Times New Roman" pitchFamily="18" charset="0"/>
              </a:rPr>
              <a:t>Суық батикті оқып келу.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519" y="2548273"/>
            <a:ext cx="8839199" cy="1325563"/>
          </a:xfrm>
        </p:spPr>
        <p:txBody>
          <a:bodyPr>
            <a:normAutofit fontScale="90000"/>
          </a:bodyPr>
          <a:lstStyle/>
          <a:p>
            <a:r>
              <a:rPr lang="kk-KZ" sz="6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рахмет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31377"/>
            <a:ext cx="12220824" cy="222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2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00"/>
                </a:solidFill>
              </a:rPr>
              <a:t>СМ: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43788" y="1657350"/>
            <a:ext cx="101386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7.2.1.1 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Күрделі шығармашылық  идеялары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мен  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сезімдерін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білдіру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өнер құралдары мен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әртүрлі техникада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таңдалған қасиеттері мен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тәсілдерін визуалды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элементтерді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таңдау және  негізделген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түрде  анықтау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7.2.1.1 Обоснованно определять, выбирать и использовать визуальные элементы окружающего мира и выразительные средств искусства для передачи более сложных творческих идей и чувств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8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24" y="6148806"/>
            <a:ext cx="12220824" cy="7091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66194" y="2207172"/>
            <a:ext cx="100426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200" b="1" dirty="0" smtClean="0"/>
              <a:t>      </a:t>
            </a:r>
            <a:r>
              <a:rPr lang="ru-RU" sz="3200" b="1" dirty="0" err="1" smtClean="0"/>
              <a:t>Батиктің өлшемі бойынша</a:t>
            </a:r>
            <a:r>
              <a:rPr lang="ru-RU" sz="3200" b="1" dirty="0" smtClean="0"/>
              <a:t> рамка </a:t>
            </a:r>
            <a:r>
              <a:rPr lang="ru-RU" sz="3200" b="1" dirty="0" err="1" smtClean="0"/>
              <a:t>жасау</a:t>
            </a:r>
            <a:r>
              <a:rPr lang="ru-RU" sz="3200" b="1" dirty="0" smtClean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b="1" dirty="0" smtClean="0"/>
              <a:t>	</a:t>
            </a:r>
            <a:r>
              <a:rPr lang="ru-RU" sz="3200" b="1" dirty="0" err="1" smtClean="0"/>
              <a:t>Өзінің жұмысын рамкаға әсемдеу;</a:t>
            </a:r>
            <a:r>
              <a:rPr lang="ru-RU" sz="3200" b="1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b="1" dirty="0" smtClean="0"/>
              <a:t>	</a:t>
            </a:r>
            <a:r>
              <a:rPr lang="ru-RU" sz="3200" b="1" dirty="0" err="1" smtClean="0"/>
              <a:t>Жұмысты әсемдеу, </a:t>
            </a:r>
            <a:r>
              <a:rPr lang="ru-RU" sz="3200" b="1" dirty="0" smtClean="0"/>
              <a:t>бисер)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b="1" dirty="0" smtClean="0"/>
              <a:t>	</a:t>
            </a:r>
            <a:r>
              <a:rPr lang="ru-RU" sz="3200" b="1" dirty="0" err="1" smtClean="0"/>
              <a:t>Өзінің және сыныптастарының жұмыстарына баға </a:t>
            </a:r>
            <a:r>
              <a:rPr lang="ru-RU" sz="3200" b="1" dirty="0" smtClean="0"/>
              <a:t>беру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42867" y="1056289"/>
            <a:ext cx="8458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2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600" y="1141677"/>
            <a:ext cx="10083799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kk-KZ" sz="1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натяжка тка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927834" cy="3831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натягивание тка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2" y="2617075"/>
            <a:ext cx="6265628" cy="424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36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24" y="5722883"/>
            <a:ext cx="12220824" cy="11351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Picture 2" descr="натяжение тка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к натянуть ткань на подрам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81" y="1824855"/>
            <a:ext cx="4186808" cy="3251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4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мастер класс по росписи тка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3" y="346841"/>
            <a:ext cx="4981903" cy="3515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Улпан\Desktop\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824" y="6148806"/>
            <a:ext cx="12220824" cy="7091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4" descr="холодный батик мастер клас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69" y="2443655"/>
            <a:ext cx="5344510" cy="3669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02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7627" y="688768"/>
            <a:ext cx="10515600" cy="5925787"/>
          </a:xfrm>
        </p:spPr>
        <p:txBody>
          <a:bodyPr>
            <a:normAutofit/>
          </a:bodyPr>
          <a:lstStyle/>
          <a:p>
            <a:pPr marL="55245" indent="220345"/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Батик-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индонезияның  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Ява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аралында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алғаш</a:t>
            </a:r>
            <a:endParaRPr lang="ru-RU" sz="4000" kern="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245" indent="220345">
              <a:buNone/>
            </a:pP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рет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дүниеге келді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55245" indent="220345"/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Батик -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batik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индонезиялық сөз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 -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tik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дегеніміз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индонезия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тілінен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аударғанда  ‘нүкте' немесе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тамшы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'; - ба –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дегеніміз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мақта қағазы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Ambatik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штрих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арқылы тамшылап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сурет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салу,суреттеу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мағынасын білдіреді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kern="50" dirty="0" smtClean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55245" indent="220345"/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Батиктің нақты түсінігі 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матаны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бояу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және нығайту.</a:t>
            </a:r>
            <a:r>
              <a:rPr lang="ru-RU" sz="4000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4000" kern="50" dirty="0" smtClean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24" y="6068291"/>
            <a:ext cx="12220824" cy="789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24" y="5549462"/>
            <a:ext cx="12220824" cy="13085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2309929"/>
              </p:ext>
            </p:extLst>
          </p:nvPr>
        </p:nvGraphicFramePr>
        <p:xfrm>
          <a:off x="890650" y="1533335"/>
          <a:ext cx="10378324" cy="4688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6494"/>
                <a:gridCol w="3290915"/>
                <a:gridCol w="3290915"/>
              </a:tblGrid>
              <a:tr h="809227">
                <a:tc>
                  <a:txBody>
                    <a:bodyPr/>
                    <a:lstStyle/>
                    <a:p>
                      <a:r>
                        <a:rPr lang="kk-KZ" dirty="0" smtClean="0"/>
                        <a:t>Суық батик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Ыстық батик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Түйінді батик</a:t>
                      </a:r>
                      <a:endParaRPr lang="ru-RU" dirty="0"/>
                    </a:p>
                  </a:txBody>
                  <a:tcPr/>
                </a:tc>
              </a:tr>
              <a:tr h="2149429"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pPr algn="ctr"/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29424">
                <a:tc>
                  <a:txBody>
                    <a:bodyPr/>
                    <a:lstStyle/>
                    <a:p>
                      <a:r>
                        <a:rPr lang="kk-KZ" dirty="0" smtClean="0"/>
                        <a:t>чантинг,</a:t>
                      </a:r>
                      <a:r>
                        <a:rPr lang="kk-KZ" baseline="0" dirty="0" smtClean="0"/>
                        <a:t> резерв, мақта мата, жібек, креп-сатин және т.б.  </a:t>
                      </a:r>
                    </a:p>
                    <a:p>
                      <a:r>
                        <a:rPr lang="ru-RU" dirty="0" smtClean="0"/>
                        <a:t>акрил, </a:t>
                      </a:r>
                      <a:r>
                        <a:rPr lang="ru-RU" dirty="0" err="1" smtClean="0"/>
                        <a:t>батикке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арналған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бояулар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Чантинг, резерв,</a:t>
                      </a:r>
                      <a:r>
                        <a:rPr lang="kk-KZ" baseline="0" dirty="0" smtClean="0"/>
                        <a:t> жібек, креп-сатин және т.б.</a:t>
                      </a:r>
                    </a:p>
                    <a:p>
                      <a:r>
                        <a:rPr lang="ru-RU" dirty="0" smtClean="0"/>
                        <a:t>акрил, </a:t>
                      </a:r>
                      <a:r>
                        <a:rPr lang="ru-RU" dirty="0" err="1" smtClean="0"/>
                        <a:t>батикке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арналған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бояулар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Жіп, жібек, мақта-мата,</a:t>
                      </a:r>
                      <a:r>
                        <a:rPr lang="kk-KZ" baseline="0" dirty="0" smtClean="0"/>
                        <a:t> акварель, акрил, батикке арналған бояулар.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137" y="2429432"/>
            <a:ext cx="2505694" cy="182117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861953" y="653143"/>
            <a:ext cx="6578929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Батиктің түрлері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9171" y="2458992"/>
            <a:ext cx="2838734" cy="1903668"/>
          </a:xfrm>
          <a:prstGeom prst="rect">
            <a:avLst/>
          </a:prstGeom>
        </p:spPr>
      </p:pic>
      <p:pic>
        <p:nvPicPr>
          <p:cNvPr id="20" name="Picture 2" descr="Картинки по запросу холодный батик красивые рабо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39" y="2394568"/>
            <a:ext cx="2707574" cy="1938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24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9932" y="1111667"/>
            <a:ext cx="8576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>
              <a:lnSpc>
                <a:spcPct val="90000"/>
              </a:lnSpc>
              <a:spcBef>
                <a:spcPts val="1001"/>
              </a:spcBef>
            </a:pP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621672" y="365760"/>
            <a:ext cx="1739055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15 мин</a:t>
            </a:r>
            <a:br>
              <a:rPr lang="ru-RU" b="1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7082" cy="30112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12332" y="1264067"/>
            <a:ext cx="8576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11">
              <a:lnSpc>
                <a:spcPct val="90000"/>
              </a:lnSpc>
              <a:spcBef>
                <a:spcPts val="1001"/>
              </a:spcBef>
            </a:pP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79" t="1577" r="-8277" b="-1577"/>
          <a:stretch/>
        </p:blipFill>
        <p:spPr>
          <a:xfrm>
            <a:off x="4135272" y="0"/>
            <a:ext cx="4039409" cy="30707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3452"/>
            <a:ext cx="4612116" cy="38145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63" y="3070746"/>
            <a:ext cx="5349924" cy="37872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48" y="1869742"/>
            <a:ext cx="2789852" cy="268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77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3799</TotalTime>
  <Words>224</Words>
  <Application>Microsoft Office PowerPoint</Application>
  <PresentationFormat>Произвольный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HDOfficeLightV0</vt:lpstr>
      <vt:lpstr>Слайд 1</vt:lpstr>
      <vt:lpstr>СМ:</vt:lpstr>
      <vt:lpstr>Слайд 3</vt:lpstr>
      <vt:lpstr>Слайд 4</vt:lpstr>
      <vt:lpstr>Слайд 5</vt:lpstr>
      <vt:lpstr>Слайд 6</vt:lpstr>
      <vt:lpstr>Слайд 7</vt:lpstr>
      <vt:lpstr>Слайд 8</vt:lpstr>
      <vt:lpstr> 15 мин </vt:lpstr>
      <vt:lpstr>Слайд 10</vt:lpstr>
      <vt:lpstr>Үй тапсырмасы:  Суық батикті оқып келу.</vt:lpstr>
      <vt:lpstr>Назарларыңызға рахмет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Nis</dc:creator>
  <cp:lastModifiedBy>dom752</cp:lastModifiedBy>
  <cp:revision>328</cp:revision>
  <cp:lastPrinted>2016-03-09T12:07:30Z</cp:lastPrinted>
  <dcterms:created xsi:type="dcterms:W3CDTF">2016-03-07T12:18:23Z</dcterms:created>
  <dcterms:modified xsi:type="dcterms:W3CDTF">2017-12-06T06:44:54Z</dcterms:modified>
</cp:coreProperties>
</file>