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65" r:id="rId4"/>
    <p:sldId id="264" r:id="rId5"/>
    <p:sldId id="266" r:id="rId6"/>
    <p:sldId id="273" r:id="rId7"/>
    <p:sldId id="270" r:id="rId8"/>
    <p:sldId id="269" r:id="rId9"/>
    <p:sldId id="272" r:id="rId10"/>
    <p:sldId id="267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9A55CF-D1A8-294E-9E7E-4273065CAE2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702532-3234-934D-9574-A4E82447B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dmin\Documents\&#1040;&#1085;&#1075;&#1083;%20&#1103;&#1079;\English%202017-2018\&#1057;&#1054;\8%20&#1082;&#1083;\Demonstrative%20lesson\English_Grade%208_Unit%204.%20Sport,%20Health%20and%20Exercise_Health%20and%20Exercise_Video%202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ocuments\&#1040;&#1085;&#1075;&#1083;%20&#1103;&#1079;\English%202017-2018\&#1057;&#1054;\8%20&#1082;&#1083;\Demonstrative%20lesson\sport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4BAC9E-AE23-D446-A798-C3067E0E9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5469"/>
            <a:ext cx="9144000" cy="180536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8FD742C-381F-3C4F-86E8-01AF605F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6" y="2250831"/>
            <a:ext cx="5438899" cy="3733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2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5710" y="379828"/>
            <a:ext cx="4439888" cy="626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86264" y="379828"/>
            <a:ext cx="50362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Home task: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 1-2 p. 43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students who want to know more about sport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867422" y="2489982"/>
            <a:ext cx="1828800" cy="815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8799A1-8B53-D043-AFDD-003A662D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Ref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lection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Admin\Favorites\Downloads\img_user_file_570dcb7b58822_17.jpg"/>
          <p:cNvPicPr/>
          <p:nvPr/>
        </p:nvPicPr>
        <p:blipFill>
          <a:blip r:embed="rId2"/>
          <a:srcRect l="38803" t="31624" b="8120"/>
          <a:stretch>
            <a:fillRect/>
          </a:stretch>
        </p:blipFill>
        <p:spPr bwMode="auto">
          <a:xfrm>
            <a:off x="4278312" y="1111348"/>
            <a:ext cx="6075510" cy="48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:\Admin\Favorites\Downloads\5030368077004e9d37e44bca35eede8c9c17713962_b.jpg"/>
          <p:cNvPicPr>
            <a:picLocks noGrp="1"/>
          </p:cNvPicPr>
          <p:nvPr>
            <p:ph idx="1"/>
          </p:nvPr>
        </p:nvPicPr>
        <p:blipFill>
          <a:blip r:embed="rId3"/>
          <a:srcRect l="65592" t="3571" b="37054"/>
          <a:stretch>
            <a:fillRect/>
          </a:stretch>
        </p:blipFill>
        <p:spPr bwMode="auto">
          <a:xfrm rot="17538195">
            <a:off x="4374125" y="570245"/>
            <a:ext cx="1174755" cy="177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Admin\Favorites\Downloads\5030368077004e9d37e44bca35eede8c9c17713962_b.jpg"/>
          <p:cNvPicPr/>
          <p:nvPr/>
        </p:nvPicPr>
        <p:blipFill>
          <a:blip r:embed="rId3"/>
          <a:srcRect l="34476" r="35027" b="37726"/>
          <a:stretch>
            <a:fillRect/>
          </a:stretch>
        </p:blipFill>
        <p:spPr bwMode="auto">
          <a:xfrm rot="17379523">
            <a:off x="4617577" y="2167102"/>
            <a:ext cx="858043" cy="172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Admin\Favorites\Downloads\5030368077004e9d37e44bca35eede8c9c17713962_b.jpg"/>
          <p:cNvPicPr/>
          <p:nvPr/>
        </p:nvPicPr>
        <p:blipFill>
          <a:blip r:embed="rId3"/>
          <a:srcRect l="3703" r="67794" b="37723"/>
          <a:stretch>
            <a:fillRect/>
          </a:stretch>
        </p:blipFill>
        <p:spPr bwMode="auto">
          <a:xfrm rot="17574101">
            <a:off x="4041483" y="3552827"/>
            <a:ext cx="826018" cy="17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821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B3FE4D-40B6-6741-99DF-13F13A23F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8.2.2.1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with little or no support most specific information in extended talk on a wide range of general and curricular topics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8.2.4.1 understand with little or no support most of the implied meaning in extended talk on a range of general and curricular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8.3.3.1 Give an opinion at discourse level on a wide range of general and curricular topics.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2BE3B0-8C3E-0040-899B-D1D7ED5A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3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78" y="1589649"/>
            <a:ext cx="7566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Running dictation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95422" y="0"/>
            <a:ext cx="11635321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People all over the world are very fond of sports and games. That is one of the things in which people of every nationality and class are united.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most popular outdoor winter sports are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shooting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hunting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hockey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and, in the countries where the weather is frosty and there is much snow —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skating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skiing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It's so nice to go to the skating-rink on a frosty sunny day. Some people prefer to be out of town in such weather and 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sledge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the woods. Many people greatly enjoy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figure-skating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ski-jumping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Summer affords excellent opportunities for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swimming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boating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yachting,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cycling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gliding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many other sports. Among outdoor games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football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takes the first place in public interests; this game is played in all the countries of the world.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other games are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cricket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volleyball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basketball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so on.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Badminton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also very popular both with young and old.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 the year round many people indulge 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boxing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wrestling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gymnastics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track and field events. Over the last few years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aerobics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become popular with young girls and women.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Among indoor games which one can go in for all the year round are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billiards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tennis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of course. The results of chess tournaments are studied and discussed by enthusiasts in different countries.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 we have all grounds to say that sport is one of the things that makes people kin.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0672" y="407963"/>
            <a:ext cx="10564836" cy="87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Sport qualities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Beautiful     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Determined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Motivated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Nice                                     Passive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Good-looking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Hard-working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Lazy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Passionate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Strict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Competitive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Kind                                     Handsome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Confident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Athletic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Sensitive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endParaRPr lang="ru-RU" sz="32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225" y="407963"/>
            <a:ext cx="340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Let’s have a rest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nglish_Grade 8_Unit 4. Sport, Health and Exercise_Health and Exercise_Video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1521" y="1054294"/>
            <a:ext cx="11099408" cy="5803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0497" y="731520"/>
            <a:ext cx="956603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While-listening activity: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text and fill in the gaps.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dirty="0" smtClean="0"/>
              <a:t> </a:t>
            </a:r>
            <a:endParaRPr lang="ru-RU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ru-RU" sz="2800" dirty="0" smtClean="0"/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58462" y="2433711"/>
          <a:ext cx="812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Descriptor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 learner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8.2.2.1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understand with little or no support most specific information in extended talk on a wide range of general and curricular topics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You will achieve this LO if you can complete at least 4 sentences.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You may have one spelling mistakes in each answer.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spo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336345" y="731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48640" y="309489"/>
            <a:ext cx="1128228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you good at sport? 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not, but I love watching and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playing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kinds of sport. My favorite sport is football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kind with the round ball, not American football.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wasn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very good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football when I was a kid. This did not stop me playing. I played in the park with my friends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hours every day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What is your national sport? Do you like it? I love Japan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national sport sumo.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one of the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most exciting sports in the world. You have to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spend a little time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getting to know the rules and the fighters. The greatest thing about sport is that it brings people together from all over the world. Another good thing is that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it keeps 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healthy. Sports stars are very lucky. They love their job and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stay fit by doing it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every day.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going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play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next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0497" y="731520"/>
            <a:ext cx="95660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Post-listening activity: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up four questions to the text and ask your opponents.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dirty="0" smtClean="0"/>
              <a:t> </a:t>
            </a:r>
            <a:endParaRPr lang="ru-RU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ru-RU" sz="2800" dirty="0" smtClean="0"/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98807" y="1758462"/>
          <a:ext cx="1011467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489"/>
                <a:gridCol w="5878181"/>
              </a:tblGrid>
              <a:tr h="745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Descriptor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 learner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3798">
                <a:tc>
                  <a:txBody>
                    <a:bodyPr/>
                    <a:lstStyle/>
                    <a:p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8.3.3.1 Give an opinion at discourse level on a wide range of general and curricular topics.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You will achieve this LO if you can make up  and answer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questions.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kumimoji="0" lang="en-US" sz="24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Uses appropriate vocabulary to talk about a limited range of general and curricular topics.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Occasional mistakes do not cause comprehension problems.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</TotalTime>
  <Words>674</Words>
  <Application>Microsoft Macintosh PowerPoint</Application>
  <PresentationFormat>Произвольный</PresentationFormat>
  <Paragraphs>79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Sport qualities</vt:lpstr>
      <vt:lpstr>Learning Objectives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Reflection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Sport. Listening.</dc:title>
  <dc:creator>Олжаева Алия Толеубековна</dc:creator>
  <cp:lastModifiedBy>Admin</cp:lastModifiedBy>
  <cp:revision>12</cp:revision>
  <dcterms:created xsi:type="dcterms:W3CDTF">2018-08-28T16:37:39Z</dcterms:created>
  <dcterms:modified xsi:type="dcterms:W3CDTF">2018-12-05T11:14:30Z</dcterms:modified>
</cp:coreProperties>
</file>